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56"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674" autoAdjust="0"/>
  </p:normalViewPr>
  <p:slideViewPr>
    <p:cSldViewPr>
      <p:cViewPr varScale="1">
        <p:scale>
          <a:sx n="83" d="100"/>
          <a:sy n="83" d="100"/>
        </p:scale>
        <p:origin x="-146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431AA5-6B5C-4773-9CD6-80637E20AA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98B60C-0A92-45F9-B275-C6BBD02425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85A976-FE3E-434B-B0B9-2CAAFE0C72BB}"/>
              </a:ext>
            </a:extLst>
          </p:cNvPr>
          <p:cNvSpPr>
            <a:spLocks noGrp="1" noChangeArrowheads="1"/>
          </p:cNvSpPr>
          <p:nvPr>
            <p:ph type="sldNum" sz="quarter" idx="12"/>
          </p:nvPr>
        </p:nvSpPr>
        <p:spPr>
          <a:ln/>
        </p:spPr>
        <p:txBody>
          <a:bodyPr/>
          <a:lstStyle>
            <a:lvl1pPr>
              <a:defRPr/>
            </a:lvl1pPr>
          </a:lstStyle>
          <a:p>
            <a:fld id="{0EA5B577-0B02-4BF8-A5D7-13BA51D6575A}" type="slidenum">
              <a:rPr lang="en-US" altLang="en-US"/>
              <a:pPr/>
              <a:t>‹#›</a:t>
            </a:fld>
            <a:endParaRPr lang="en-US" altLang="en-US"/>
          </a:p>
        </p:txBody>
      </p:sp>
    </p:spTree>
    <p:extLst>
      <p:ext uri="{BB962C8B-B14F-4D97-AF65-F5344CB8AC3E}">
        <p14:creationId xmlns:p14="http://schemas.microsoft.com/office/powerpoint/2010/main" val="391299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A03439-D1DD-4E5C-8AE7-BD2167CBF2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51D81AD-A0F3-48BE-B2A6-1EA55BC27C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690CA6-CF95-458F-A7B5-415167896E33}"/>
              </a:ext>
            </a:extLst>
          </p:cNvPr>
          <p:cNvSpPr>
            <a:spLocks noGrp="1" noChangeArrowheads="1"/>
          </p:cNvSpPr>
          <p:nvPr>
            <p:ph type="sldNum" sz="quarter" idx="12"/>
          </p:nvPr>
        </p:nvSpPr>
        <p:spPr>
          <a:ln/>
        </p:spPr>
        <p:txBody>
          <a:bodyPr/>
          <a:lstStyle>
            <a:lvl1pPr>
              <a:defRPr/>
            </a:lvl1pPr>
          </a:lstStyle>
          <a:p>
            <a:fld id="{6C31C20A-EAAC-4A4A-B222-F1C849CF2302}" type="slidenum">
              <a:rPr lang="en-US" altLang="en-US"/>
              <a:pPr/>
              <a:t>‹#›</a:t>
            </a:fld>
            <a:endParaRPr lang="en-US" altLang="en-US"/>
          </a:p>
        </p:txBody>
      </p:sp>
    </p:spTree>
    <p:extLst>
      <p:ext uri="{BB962C8B-B14F-4D97-AF65-F5344CB8AC3E}">
        <p14:creationId xmlns:p14="http://schemas.microsoft.com/office/powerpoint/2010/main" val="359952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9970FF-2E6C-4305-9F95-236F50BF7C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871E001-1DEA-4E71-A253-6F6E56E456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84F56F-2573-456A-9228-9943E1E52D6A}"/>
              </a:ext>
            </a:extLst>
          </p:cNvPr>
          <p:cNvSpPr>
            <a:spLocks noGrp="1" noChangeArrowheads="1"/>
          </p:cNvSpPr>
          <p:nvPr>
            <p:ph type="sldNum" sz="quarter" idx="12"/>
          </p:nvPr>
        </p:nvSpPr>
        <p:spPr>
          <a:ln/>
        </p:spPr>
        <p:txBody>
          <a:bodyPr/>
          <a:lstStyle>
            <a:lvl1pPr>
              <a:defRPr/>
            </a:lvl1pPr>
          </a:lstStyle>
          <a:p>
            <a:fld id="{524822F0-385E-458C-B59C-9F9AD9101698}" type="slidenum">
              <a:rPr lang="en-US" altLang="en-US"/>
              <a:pPr/>
              <a:t>‹#›</a:t>
            </a:fld>
            <a:endParaRPr lang="en-US" altLang="en-US"/>
          </a:p>
        </p:txBody>
      </p:sp>
    </p:spTree>
    <p:extLst>
      <p:ext uri="{BB962C8B-B14F-4D97-AF65-F5344CB8AC3E}">
        <p14:creationId xmlns:p14="http://schemas.microsoft.com/office/powerpoint/2010/main" val="375832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488F2D-1ADF-44A6-8165-3958785910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15ED920-91DD-4E81-B678-65BAB6268E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A6C199-03B4-4C64-955A-017CFDF60A72}"/>
              </a:ext>
            </a:extLst>
          </p:cNvPr>
          <p:cNvSpPr>
            <a:spLocks noGrp="1" noChangeArrowheads="1"/>
          </p:cNvSpPr>
          <p:nvPr>
            <p:ph type="sldNum" sz="quarter" idx="12"/>
          </p:nvPr>
        </p:nvSpPr>
        <p:spPr>
          <a:ln/>
        </p:spPr>
        <p:txBody>
          <a:bodyPr/>
          <a:lstStyle>
            <a:lvl1pPr>
              <a:defRPr/>
            </a:lvl1pPr>
          </a:lstStyle>
          <a:p>
            <a:fld id="{2429A08A-1D96-4D2B-8D12-B39876800131}" type="slidenum">
              <a:rPr lang="en-US" altLang="en-US"/>
              <a:pPr/>
              <a:t>‹#›</a:t>
            </a:fld>
            <a:endParaRPr lang="en-US" altLang="en-US"/>
          </a:p>
        </p:txBody>
      </p:sp>
    </p:spTree>
    <p:extLst>
      <p:ext uri="{BB962C8B-B14F-4D97-AF65-F5344CB8AC3E}">
        <p14:creationId xmlns:p14="http://schemas.microsoft.com/office/powerpoint/2010/main" val="106901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B4A86E5-B8E8-4F91-99A4-6EFDC41420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59EDDAF-8524-4562-945D-B888807C42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E9D0E28-1550-4DB7-AFA0-7F0E50B02334}"/>
              </a:ext>
            </a:extLst>
          </p:cNvPr>
          <p:cNvSpPr>
            <a:spLocks noGrp="1" noChangeArrowheads="1"/>
          </p:cNvSpPr>
          <p:nvPr>
            <p:ph type="sldNum" sz="quarter" idx="12"/>
          </p:nvPr>
        </p:nvSpPr>
        <p:spPr>
          <a:ln/>
        </p:spPr>
        <p:txBody>
          <a:bodyPr/>
          <a:lstStyle>
            <a:lvl1pPr>
              <a:defRPr/>
            </a:lvl1pPr>
          </a:lstStyle>
          <a:p>
            <a:fld id="{2E37975D-7475-4211-A9BD-353C3F3E60F9}" type="slidenum">
              <a:rPr lang="en-US" altLang="en-US"/>
              <a:pPr/>
              <a:t>‹#›</a:t>
            </a:fld>
            <a:endParaRPr lang="en-US" altLang="en-US"/>
          </a:p>
        </p:txBody>
      </p:sp>
    </p:spTree>
    <p:extLst>
      <p:ext uri="{BB962C8B-B14F-4D97-AF65-F5344CB8AC3E}">
        <p14:creationId xmlns:p14="http://schemas.microsoft.com/office/powerpoint/2010/main" val="375177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0A7CF70-A328-4DBF-A611-9D37A97CC0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A3776CA-7972-4086-A949-CF47C5E112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1CFE080-ED25-4510-89B5-D1A7F3EC37EF}"/>
              </a:ext>
            </a:extLst>
          </p:cNvPr>
          <p:cNvSpPr>
            <a:spLocks noGrp="1" noChangeArrowheads="1"/>
          </p:cNvSpPr>
          <p:nvPr>
            <p:ph type="sldNum" sz="quarter" idx="12"/>
          </p:nvPr>
        </p:nvSpPr>
        <p:spPr>
          <a:ln/>
        </p:spPr>
        <p:txBody>
          <a:bodyPr/>
          <a:lstStyle>
            <a:lvl1pPr>
              <a:defRPr/>
            </a:lvl1pPr>
          </a:lstStyle>
          <a:p>
            <a:fld id="{FF28922C-E519-4E75-99E4-19BD2140F2E9}" type="slidenum">
              <a:rPr lang="en-US" altLang="en-US"/>
              <a:pPr/>
              <a:t>‹#›</a:t>
            </a:fld>
            <a:endParaRPr lang="en-US" altLang="en-US"/>
          </a:p>
        </p:txBody>
      </p:sp>
    </p:spTree>
    <p:extLst>
      <p:ext uri="{BB962C8B-B14F-4D97-AF65-F5344CB8AC3E}">
        <p14:creationId xmlns:p14="http://schemas.microsoft.com/office/powerpoint/2010/main" val="334720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342866E-8B87-462A-939E-2095A74A5F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153ECF9-142A-46AE-97A3-DBB5EF92A6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F689783-CB82-44C9-BA60-7A7DCFBD146D}"/>
              </a:ext>
            </a:extLst>
          </p:cNvPr>
          <p:cNvSpPr>
            <a:spLocks noGrp="1" noChangeArrowheads="1"/>
          </p:cNvSpPr>
          <p:nvPr>
            <p:ph type="sldNum" sz="quarter" idx="12"/>
          </p:nvPr>
        </p:nvSpPr>
        <p:spPr>
          <a:ln/>
        </p:spPr>
        <p:txBody>
          <a:bodyPr/>
          <a:lstStyle>
            <a:lvl1pPr>
              <a:defRPr/>
            </a:lvl1pPr>
          </a:lstStyle>
          <a:p>
            <a:fld id="{D97E6529-0BDA-483D-ABC1-176DA09BECE0}" type="slidenum">
              <a:rPr lang="en-US" altLang="en-US"/>
              <a:pPr/>
              <a:t>‹#›</a:t>
            </a:fld>
            <a:endParaRPr lang="en-US" altLang="en-US"/>
          </a:p>
        </p:txBody>
      </p:sp>
    </p:spTree>
    <p:extLst>
      <p:ext uri="{BB962C8B-B14F-4D97-AF65-F5344CB8AC3E}">
        <p14:creationId xmlns:p14="http://schemas.microsoft.com/office/powerpoint/2010/main" val="141525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C50817-B9AD-497A-9B97-6C2618D20E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FD8B74C-5FD3-4659-9594-C356E17379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D9A32C1-C6B7-4401-80DA-AFF8C9A7DAE5}"/>
              </a:ext>
            </a:extLst>
          </p:cNvPr>
          <p:cNvSpPr>
            <a:spLocks noGrp="1" noChangeArrowheads="1"/>
          </p:cNvSpPr>
          <p:nvPr>
            <p:ph type="sldNum" sz="quarter" idx="12"/>
          </p:nvPr>
        </p:nvSpPr>
        <p:spPr>
          <a:ln/>
        </p:spPr>
        <p:txBody>
          <a:bodyPr/>
          <a:lstStyle>
            <a:lvl1pPr>
              <a:defRPr/>
            </a:lvl1pPr>
          </a:lstStyle>
          <a:p>
            <a:fld id="{7EA2EA5E-51E6-47C0-9F86-F57896955561}" type="slidenum">
              <a:rPr lang="en-US" altLang="en-US"/>
              <a:pPr/>
              <a:t>‹#›</a:t>
            </a:fld>
            <a:endParaRPr lang="en-US" altLang="en-US"/>
          </a:p>
        </p:txBody>
      </p:sp>
    </p:spTree>
    <p:extLst>
      <p:ext uri="{BB962C8B-B14F-4D97-AF65-F5344CB8AC3E}">
        <p14:creationId xmlns:p14="http://schemas.microsoft.com/office/powerpoint/2010/main" val="210401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0A71FB-EDB2-49A2-9F5D-1A706158D8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D67EBBB6-FBC2-421F-A25E-286F1275B3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3861A46-9EF3-4FAA-803F-538A041238F7}"/>
              </a:ext>
            </a:extLst>
          </p:cNvPr>
          <p:cNvSpPr>
            <a:spLocks noGrp="1" noChangeArrowheads="1"/>
          </p:cNvSpPr>
          <p:nvPr>
            <p:ph type="sldNum" sz="quarter" idx="12"/>
          </p:nvPr>
        </p:nvSpPr>
        <p:spPr>
          <a:ln/>
        </p:spPr>
        <p:txBody>
          <a:bodyPr/>
          <a:lstStyle>
            <a:lvl1pPr>
              <a:defRPr/>
            </a:lvl1pPr>
          </a:lstStyle>
          <a:p>
            <a:fld id="{2288A2B3-98F9-4FFD-AA0B-E35CD363A23F}" type="slidenum">
              <a:rPr lang="en-US" altLang="en-US"/>
              <a:pPr/>
              <a:t>‹#›</a:t>
            </a:fld>
            <a:endParaRPr lang="en-US" altLang="en-US"/>
          </a:p>
        </p:txBody>
      </p:sp>
    </p:spTree>
    <p:extLst>
      <p:ext uri="{BB962C8B-B14F-4D97-AF65-F5344CB8AC3E}">
        <p14:creationId xmlns:p14="http://schemas.microsoft.com/office/powerpoint/2010/main" val="150769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445FAB-C168-48DF-B83A-C86BC30BDE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3E89DFE-B34C-4237-86DA-21346AF0A6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E15FDBD-7829-4F46-A3FD-6627485CF470}"/>
              </a:ext>
            </a:extLst>
          </p:cNvPr>
          <p:cNvSpPr>
            <a:spLocks noGrp="1" noChangeArrowheads="1"/>
          </p:cNvSpPr>
          <p:nvPr>
            <p:ph type="sldNum" sz="quarter" idx="12"/>
          </p:nvPr>
        </p:nvSpPr>
        <p:spPr>
          <a:ln/>
        </p:spPr>
        <p:txBody>
          <a:bodyPr/>
          <a:lstStyle>
            <a:lvl1pPr>
              <a:defRPr/>
            </a:lvl1pPr>
          </a:lstStyle>
          <a:p>
            <a:fld id="{E1906EA9-3E2E-41B3-A946-9C80A27FAAC7}" type="slidenum">
              <a:rPr lang="en-US" altLang="en-US"/>
              <a:pPr/>
              <a:t>‹#›</a:t>
            </a:fld>
            <a:endParaRPr lang="en-US" altLang="en-US"/>
          </a:p>
        </p:txBody>
      </p:sp>
    </p:spTree>
    <p:extLst>
      <p:ext uri="{BB962C8B-B14F-4D97-AF65-F5344CB8AC3E}">
        <p14:creationId xmlns:p14="http://schemas.microsoft.com/office/powerpoint/2010/main" val="279432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27756A0-4D7D-4875-AACE-679D1321B7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753D776-E22B-4333-8401-BB3FD3BE55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BED29C-3FC7-41B8-A654-B9E398EC0D68}"/>
              </a:ext>
            </a:extLst>
          </p:cNvPr>
          <p:cNvSpPr>
            <a:spLocks noGrp="1" noChangeArrowheads="1"/>
          </p:cNvSpPr>
          <p:nvPr>
            <p:ph type="sldNum" sz="quarter" idx="12"/>
          </p:nvPr>
        </p:nvSpPr>
        <p:spPr>
          <a:ln/>
        </p:spPr>
        <p:txBody>
          <a:bodyPr/>
          <a:lstStyle>
            <a:lvl1pPr>
              <a:defRPr/>
            </a:lvl1pPr>
          </a:lstStyle>
          <a:p>
            <a:fld id="{6EB6EE63-AB7E-4EE3-8E2D-E77029754159}" type="slidenum">
              <a:rPr lang="en-US" altLang="en-US"/>
              <a:pPr/>
              <a:t>‹#›</a:t>
            </a:fld>
            <a:endParaRPr lang="en-US" altLang="en-US"/>
          </a:p>
        </p:txBody>
      </p:sp>
    </p:spTree>
    <p:extLst>
      <p:ext uri="{BB962C8B-B14F-4D97-AF65-F5344CB8AC3E}">
        <p14:creationId xmlns:p14="http://schemas.microsoft.com/office/powerpoint/2010/main" val="11395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A7F3B9-85DE-461B-90D1-12A8D418FB3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ADE5069-8E1F-4B58-9A8F-93AEF363C8B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8F67367-A7BB-45DD-AEF3-A3E20DDD537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a:extLst>
              <a:ext uri="{FF2B5EF4-FFF2-40B4-BE49-F238E27FC236}">
                <a16:creationId xmlns:a16="http://schemas.microsoft.com/office/drawing/2014/main" id="{2B19C909-D87F-44AE-8899-A5CAD62E66E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a:extLst>
              <a:ext uri="{FF2B5EF4-FFF2-40B4-BE49-F238E27FC236}">
                <a16:creationId xmlns:a16="http://schemas.microsoft.com/office/drawing/2014/main" id="{7B7F7AB8-6B60-40C6-BE33-8A0A1092256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74671FF-F711-4F89-B28B-3F6D1B2F3E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mset.rst2.edu/portfolios/l/lautz_s/Science%20Fair%20Handbook/toothpasteexp.gi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9764ACB-E4BF-42ED-B01E-A436786038AD}"/>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2051" name="Rectangle 3">
            <a:extLst>
              <a:ext uri="{FF2B5EF4-FFF2-40B4-BE49-F238E27FC236}">
                <a16:creationId xmlns:a16="http://schemas.microsoft.com/office/drawing/2014/main" id="{ADC0C2D2-DCC5-4847-A60A-50507255B37F}"/>
              </a:ext>
            </a:extLst>
          </p:cNvPr>
          <p:cNvSpPr>
            <a:spLocks noChangeArrowheads="1"/>
          </p:cNvSpPr>
          <p:nvPr/>
        </p:nvSpPr>
        <p:spPr bwMode="auto">
          <a:xfrm>
            <a:off x="0" y="2286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7200">
                <a:solidFill>
                  <a:srgbClr val="1822CD"/>
                </a:solidFill>
                <a:latin typeface="Comic Sans MS" panose="030F0702030302020204" pitchFamily="66" charset="0"/>
                <a:cs typeface="Times New Roman" panose="02020603050405020304" pitchFamily="18" charset="0"/>
              </a:rPr>
              <a:t>The </a:t>
            </a:r>
            <a:r>
              <a:rPr lang="en-US" altLang="en-US" sz="7200">
                <a:solidFill>
                  <a:srgbClr val="2F8B20"/>
                </a:solidFill>
                <a:latin typeface="Comic Sans MS" panose="030F0702030302020204" pitchFamily="66" charset="0"/>
                <a:cs typeface="Times New Roman" panose="02020603050405020304" pitchFamily="18" charset="0"/>
              </a:rPr>
              <a:t>Display </a:t>
            </a:r>
            <a:r>
              <a:rPr lang="en-US" altLang="en-US" sz="7200">
                <a:solidFill>
                  <a:srgbClr val="EF1F1D"/>
                </a:solidFill>
                <a:latin typeface="Comic Sans MS" panose="030F0702030302020204" pitchFamily="66" charset="0"/>
                <a:cs typeface="Times New Roman" panose="02020603050405020304" pitchFamily="18" charset="0"/>
              </a:rPr>
              <a:t>Board</a:t>
            </a:r>
            <a:r>
              <a:rPr lang="en-US" altLang="en-US" sz="1200">
                <a:solidFill>
                  <a:srgbClr val="000000"/>
                </a:solidFill>
                <a:cs typeface="Times New Roman" panose="02020603050405020304" pitchFamily="18" charset="0"/>
              </a:rPr>
              <a:t> </a:t>
            </a:r>
            <a:endParaRPr lang="en-US" altLang="en-US"/>
          </a:p>
        </p:txBody>
      </p:sp>
      <p:sp>
        <p:nvSpPr>
          <p:cNvPr id="2052" name="Rectangle 5">
            <a:extLst>
              <a:ext uri="{FF2B5EF4-FFF2-40B4-BE49-F238E27FC236}">
                <a16:creationId xmlns:a16="http://schemas.microsoft.com/office/drawing/2014/main" id="{61C0105A-0405-4992-9CF3-6D0CB08A67A5}"/>
              </a:ext>
            </a:extLst>
          </p:cNvPr>
          <p:cNvSpPr>
            <a:spLocks noChangeArrowheads="1"/>
          </p:cNvSpPr>
          <p:nvPr/>
        </p:nvSpPr>
        <p:spPr bwMode="auto">
          <a:xfrm>
            <a:off x="3367088"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2053" name="Picture 4" descr="http://mset.rst2.edu/portfolios/l/lautz_s/Science%20Fair%20Handbook/toothpasteexp.gif">
            <a:extLst>
              <a:ext uri="{FF2B5EF4-FFF2-40B4-BE49-F238E27FC236}">
                <a16:creationId xmlns:a16="http://schemas.microsoft.com/office/drawing/2014/main" id="{99E21009-202D-42C9-9828-41D8FC0E3F5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09800" y="1371600"/>
            <a:ext cx="51054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a:extLst>
              <a:ext uri="{FF2B5EF4-FFF2-40B4-BE49-F238E27FC236}">
                <a16:creationId xmlns:a16="http://schemas.microsoft.com/office/drawing/2014/main" id="{A999F955-E897-444F-9C80-C49915DE4670}"/>
              </a:ext>
            </a:extLst>
          </p:cNvPr>
          <p:cNvSpPr txBox="1">
            <a:spLocks noChangeArrowheads="1"/>
          </p:cNvSpPr>
          <p:nvPr/>
        </p:nvSpPr>
        <p:spPr bwMode="auto">
          <a:xfrm>
            <a:off x="533400" y="6400800"/>
            <a:ext cx="830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http://mset.rst2.edu/portfolios/l/lautz_s/Science%20Fair%20Handbook/displayboard.html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8FEAE39-8C56-4D97-93C4-50BF2F659536}"/>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11267" name="Rectangle 3">
            <a:extLst>
              <a:ext uri="{FF2B5EF4-FFF2-40B4-BE49-F238E27FC236}">
                <a16:creationId xmlns:a16="http://schemas.microsoft.com/office/drawing/2014/main" id="{3464ECD6-2D31-4005-8D2E-CABAAF4BAE2E}"/>
              </a:ext>
            </a:extLst>
          </p:cNvPr>
          <p:cNvSpPr>
            <a:spLocks noGrp="1" noChangeArrowheads="1"/>
          </p:cNvSpPr>
          <p:nvPr>
            <p:ph type="title"/>
          </p:nvPr>
        </p:nvSpPr>
        <p:spPr>
          <a:xfrm>
            <a:off x="381000" y="228600"/>
            <a:ext cx="8305800" cy="6629400"/>
          </a:xfrm>
        </p:spPr>
        <p:txBody>
          <a:bodyPr/>
          <a:lstStyle/>
          <a:p>
            <a:pPr eaLnBrk="1" hangingPunct="1"/>
            <a:r>
              <a:rPr lang="en-US" altLang="en-US" sz="2800" b="1">
                <a:solidFill>
                  <a:srgbClr val="187534"/>
                </a:solidFill>
                <a:latin typeface="Comic Sans MS" panose="030F0702030302020204" pitchFamily="66" charset="0"/>
                <a:cs typeface="Times New Roman" panose="02020603050405020304" pitchFamily="18" charset="0"/>
              </a:rPr>
              <a:t>DISPLAY YOUR DATA: </a:t>
            </a:r>
            <a:r>
              <a:rPr lang="en-US" altLang="en-US" sz="2800">
                <a:solidFill>
                  <a:srgbClr val="000000"/>
                </a:solidFill>
                <a:cs typeface="Times New Roman" panose="02020603050405020304" pitchFamily="18" charset="0"/>
              </a:rPr>
              <a:t> </a:t>
            </a:r>
            <a:br>
              <a:rPr lang="en-US" altLang="en-US" sz="2800">
                <a:solidFill>
                  <a:srgbClr val="000000"/>
                </a:solidFill>
                <a:cs typeface="Times New Roman" panose="02020603050405020304" pitchFamily="18" charset="0"/>
              </a:rPr>
            </a:br>
            <a:r>
              <a:rPr lang="en-US" altLang="en-US" sz="2800">
                <a:solidFill>
                  <a:srgbClr val="000000"/>
                </a:solidFill>
                <a:latin typeface="Comic Sans MS" panose="030F0702030302020204" pitchFamily="66" charset="0"/>
                <a:cs typeface="Times New Roman" panose="02020603050405020304" pitchFamily="18" charset="0"/>
              </a:rPr>
              <a:t>You may display your data in a table or graph.  Make sure your graph reflects the kind of data you have collected.</a:t>
            </a:r>
            <a:r>
              <a:rPr lang="en-US" altLang="en-US" sz="2800">
                <a:solidFill>
                  <a:srgbClr val="000000"/>
                </a:solidFill>
                <a:cs typeface="Times New Roman" panose="02020603050405020304" pitchFamily="18" charset="0"/>
              </a:rPr>
              <a:t> </a:t>
            </a:r>
            <a:br>
              <a:rPr lang="en-US" altLang="en-US" sz="2800">
                <a:solidFill>
                  <a:srgbClr val="000000"/>
                </a:solidFill>
                <a:cs typeface="Times New Roman" panose="02020603050405020304" pitchFamily="18" charset="0"/>
              </a:rPr>
            </a:br>
            <a:r>
              <a:rPr lang="en-US" altLang="en-US" sz="2800">
                <a:solidFill>
                  <a:srgbClr val="000000"/>
                </a:solidFill>
                <a:latin typeface="Symbol" panose="05050102010706020507" pitchFamily="18" charset="2"/>
                <a:cs typeface="Times New Roman" panose="02020603050405020304" pitchFamily="18" charset="0"/>
              </a:rPr>
              <a:t>·</a:t>
            </a:r>
            <a:r>
              <a:rPr lang="en-US" altLang="en-US" sz="2800">
                <a:solidFill>
                  <a:srgbClr val="000000"/>
                </a:solidFill>
                <a:cs typeface="Times New Roman" panose="02020603050405020304" pitchFamily="18" charset="0"/>
              </a:rPr>
              <a:t>  </a:t>
            </a:r>
            <a:r>
              <a:rPr lang="en-US" altLang="en-US" sz="2800">
                <a:solidFill>
                  <a:srgbClr val="000000"/>
                </a:solidFill>
                <a:latin typeface="Comic Sans MS" panose="030F0702030302020204" pitchFamily="66" charset="0"/>
                <a:cs typeface="Times New Roman" panose="02020603050405020304" pitchFamily="18" charset="0"/>
              </a:rPr>
              <a:t>A line graph demonstrates change over time.</a:t>
            </a:r>
            <a:r>
              <a:rPr lang="en-US" altLang="en-US" sz="2800">
                <a:solidFill>
                  <a:srgbClr val="000000"/>
                </a:solidFill>
                <a:cs typeface="Times New Roman" panose="02020603050405020304" pitchFamily="18" charset="0"/>
              </a:rPr>
              <a:t> </a:t>
            </a:r>
            <a:br>
              <a:rPr lang="en-US" altLang="en-US" sz="2800">
                <a:solidFill>
                  <a:srgbClr val="000000"/>
                </a:solidFill>
                <a:cs typeface="Times New Roman" panose="02020603050405020304" pitchFamily="18" charset="0"/>
              </a:rPr>
            </a:br>
            <a:r>
              <a:rPr lang="en-US" altLang="en-US" sz="2800">
                <a:solidFill>
                  <a:srgbClr val="000000"/>
                </a:solidFill>
                <a:latin typeface="Symbol" panose="05050102010706020507" pitchFamily="18" charset="2"/>
                <a:cs typeface="Times New Roman" panose="02020603050405020304" pitchFamily="18" charset="0"/>
              </a:rPr>
              <a:t>·</a:t>
            </a:r>
            <a:r>
              <a:rPr lang="en-US" altLang="en-US" sz="2800">
                <a:solidFill>
                  <a:srgbClr val="000000"/>
                </a:solidFill>
                <a:cs typeface="Times New Roman" panose="02020603050405020304" pitchFamily="18" charset="0"/>
              </a:rPr>
              <a:t>  </a:t>
            </a:r>
            <a:r>
              <a:rPr lang="en-US" altLang="en-US" sz="2800">
                <a:solidFill>
                  <a:srgbClr val="000000"/>
                </a:solidFill>
                <a:latin typeface="Comic Sans MS" panose="030F0702030302020204" pitchFamily="66" charset="0"/>
                <a:cs typeface="Times New Roman" panose="02020603050405020304" pitchFamily="18" charset="0"/>
              </a:rPr>
              <a:t>A bar/picture graph demonstrates a comparison between two or more things.</a:t>
            </a:r>
            <a:r>
              <a:rPr lang="en-US" altLang="en-US" sz="2800">
                <a:solidFill>
                  <a:srgbClr val="000000"/>
                </a:solidFill>
                <a:cs typeface="Times New Roman" panose="02020603050405020304" pitchFamily="18" charset="0"/>
              </a:rPr>
              <a:t> </a:t>
            </a:r>
            <a:br>
              <a:rPr lang="en-US" altLang="en-US" sz="2800">
                <a:solidFill>
                  <a:srgbClr val="000000"/>
                </a:solidFill>
                <a:cs typeface="Times New Roman" panose="02020603050405020304" pitchFamily="18" charset="0"/>
              </a:rPr>
            </a:br>
            <a:r>
              <a:rPr lang="en-US" altLang="en-US" sz="2800">
                <a:solidFill>
                  <a:srgbClr val="000000"/>
                </a:solidFill>
                <a:latin typeface="Symbol" panose="05050102010706020507" pitchFamily="18" charset="2"/>
                <a:cs typeface="Times New Roman" panose="02020603050405020304" pitchFamily="18" charset="0"/>
              </a:rPr>
              <a:t>·</a:t>
            </a:r>
            <a:r>
              <a:rPr lang="en-US" altLang="en-US" sz="2800">
                <a:solidFill>
                  <a:srgbClr val="000000"/>
                </a:solidFill>
                <a:cs typeface="Times New Roman" panose="02020603050405020304" pitchFamily="18" charset="0"/>
              </a:rPr>
              <a:t>  </a:t>
            </a:r>
            <a:r>
              <a:rPr lang="en-US" altLang="en-US" sz="2800">
                <a:solidFill>
                  <a:srgbClr val="000000"/>
                </a:solidFill>
                <a:latin typeface="Comic Sans MS" panose="030F0702030302020204" pitchFamily="66" charset="0"/>
                <a:cs typeface="Times New Roman" panose="02020603050405020304" pitchFamily="18" charset="0"/>
              </a:rPr>
              <a:t>A circle/pie graph compares parts to the whole.</a:t>
            </a:r>
            <a:r>
              <a:rPr lang="en-US" altLang="en-US" sz="2800">
                <a:solidFill>
                  <a:srgbClr val="000000"/>
                </a:solidFill>
                <a:cs typeface="Times New Roman" panose="02020603050405020304" pitchFamily="18" charset="0"/>
              </a:rPr>
              <a:t> </a:t>
            </a:r>
            <a:br>
              <a:rPr lang="en-US" altLang="en-US" sz="2800">
                <a:solidFill>
                  <a:srgbClr val="000000"/>
                </a:solidFill>
                <a:cs typeface="Times New Roman" panose="02020603050405020304" pitchFamily="18" charset="0"/>
              </a:rPr>
            </a:br>
            <a:r>
              <a:rPr lang="en-US" altLang="en-US" sz="2800">
                <a:solidFill>
                  <a:srgbClr val="000000"/>
                </a:solidFill>
                <a:latin typeface="Comic Sans MS" panose="030F0702030302020204" pitchFamily="66" charset="0"/>
                <a:cs typeface="Times New Roman" panose="02020603050405020304" pitchFamily="18" charset="0"/>
              </a:rPr>
              <a:t>     Graphs and tables should be neatly done.   Use computer generated graphs and tables or make them yourself. Use a ruler and colored pencils or markers to make  them really eye appealing.</a:t>
            </a:r>
            <a:r>
              <a:rPr lang="en-US" altLang="en-US" sz="2800">
                <a:solidFill>
                  <a:srgbClr val="000000"/>
                </a:solidFill>
                <a:cs typeface="Times New Roman" panose="02020603050405020304" pitchFamily="18" charset="0"/>
              </a:rPr>
              <a:t> </a:t>
            </a:r>
            <a:br>
              <a:rPr lang="en-US" altLang="en-US" sz="2800">
                <a:solidFill>
                  <a:srgbClr val="000000"/>
                </a:solidFill>
                <a:cs typeface="Times New Roman" panose="02020603050405020304" pitchFamily="18" charset="0"/>
              </a:rPr>
            </a:br>
            <a:r>
              <a:rPr lang="en-US" altLang="en-US" sz="2800">
                <a:solidFill>
                  <a:srgbClr val="000000"/>
                </a:solidFill>
                <a:cs typeface="Times New Roman" panose="02020603050405020304" pitchFamily="18" charset="0"/>
              </a:rPr>
              <a:t>  </a:t>
            </a:r>
            <a:br>
              <a:rPr lang="en-US" altLang="en-US" sz="2800">
                <a:solidFill>
                  <a:srgbClr val="000000"/>
                </a:solidFill>
                <a:cs typeface="Times New Roman" panose="02020603050405020304" pitchFamily="18" charset="0"/>
              </a:rPr>
            </a:br>
            <a:endParaRPr lang="en-US" altLang="en-US" sz="2800">
              <a:solidFill>
                <a:srgbClr val="000000"/>
              </a:solidFill>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DFE60E8-E46A-496B-BC63-751CE32C3DF2}"/>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12291" name="Rectangle 3">
            <a:extLst>
              <a:ext uri="{FF2B5EF4-FFF2-40B4-BE49-F238E27FC236}">
                <a16:creationId xmlns:a16="http://schemas.microsoft.com/office/drawing/2014/main" id="{E78BD9A7-CF83-485E-9A1F-5F68136F38E0}"/>
              </a:ext>
            </a:extLst>
          </p:cNvPr>
          <p:cNvSpPr>
            <a:spLocks noGrp="1" noChangeArrowheads="1"/>
          </p:cNvSpPr>
          <p:nvPr>
            <p:ph type="title"/>
          </p:nvPr>
        </p:nvSpPr>
        <p:spPr>
          <a:xfrm>
            <a:off x="457200" y="304800"/>
            <a:ext cx="8153400" cy="6248400"/>
          </a:xfrm>
        </p:spPr>
        <p:txBody>
          <a:bodyPr/>
          <a:lstStyle/>
          <a:p>
            <a:pPr eaLnBrk="1" hangingPunct="1"/>
            <a:r>
              <a:rPr lang="en-US" altLang="en-US" sz="3200" b="1">
                <a:solidFill>
                  <a:srgbClr val="1822CD"/>
                </a:solidFill>
                <a:latin typeface="Comic Sans MS" panose="030F0702030302020204" pitchFamily="66" charset="0"/>
                <a:cs typeface="Times New Roman" panose="02020603050405020304" pitchFamily="18" charset="0"/>
              </a:rPr>
              <a:t>ILLUSTRATIONS: </a:t>
            </a:r>
            <a:r>
              <a:rPr lang="en-US" altLang="en-US" sz="3200">
                <a:solidFill>
                  <a:srgbClr val="000000"/>
                </a:solidFill>
                <a:cs typeface="Times New Roman" panose="02020603050405020304" pitchFamily="18" charset="0"/>
              </a:rPr>
              <a:t> </a:t>
            </a:r>
            <a:br>
              <a:rPr lang="en-US" altLang="en-US" sz="3200">
                <a:solidFill>
                  <a:srgbClr val="000000"/>
                </a:solidFill>
                <a:cs typeface="Times New Roman" panose="02020603050405020304" pitchFamily="18" charset="0"/>
              </a:rPr>
            </a:br>
            <a:r>
              <a:rPr lang="en-US" altLang="en-US" sz="3200">
                <a:solidFill>
                  <a:srgbClr val="000000"/>
                </a:solidFill>
                <a:latin typeface="Comic Sans MS" panose="030F0702030302020204" pitchFamily="66" charset="0"/>
                <a:cs typeface="Times New Roman" panose="02020603050405020304" pitchFamily="18" charset="0"/>
              </a:rPr>
              <a:t>          Sometimes your results can be shown by photographs or pictures.  Photographs and pictures also enhance a display, especially if you don't have the actual experiment because you used something that can't be displayed (i.e. pets, family members).  You may also use computer generated graphics or photographs off the internet.  Before using any Internet pictures  Check to see if you have permission to use them</a:t>
            </a:r>
            <a:r>
              <a:rPr lang="en-US" altLang="en-US" sz="2400">
                <a:solidFill>
                  <a:srgbClr val="000000"/>
                </a:solidFill>
                <a:latin typeface="Comic Sans MS" panose="030F0702030302020204" pitchFamily="66" charset="0"/>
                <a:cs typeface="Times New Roman" panose="02020603050405020304" pitchFamily="18" charset="0"/>
              </a:rPr>
              <a:t>.</a:t>
            </a:r>
            <a:r>
              <a:rPr lang="en-US" altLang="en-US" sz="2400">
                <a:solidFill>
                  <a:srgbClr val="000000"/>
                </a:solidFill>
                <a:cs typeface="Times New Roman" panose="02020603050405020304" pitchFamily="18" charset="0"/>
              </a:rPr>
              <a:t> </a:t>
            </a:r>
            <a:br>
              <a:rPr lang="en-US" altLang="en-US" sz="2400">
                <a:solidFill>
                  <a:srgbClr val="000000"/>
                </a:solidFill>
                <a:cs typeface="Times New Roman" panose="02020603050405020304" pitchFamily="18" charset="0"/>
              </a:rPr>
            </a:br>
            <a:endParaRPr lang="en-US" altLang="en-US" sz="2400">
              <a:solidFill>
                <a:srgbClr val="000000"/>
              </a:solidFill>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700E92C-3640-40A3-ABA4-BDB42A503300}"/>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13315" name="Rectangle 9">
            <a:extLst>
              <a:ext uri="{FF2B5EF4-FFF2-40B4-BE49-F238E27FC236}">
                <a16:creationId xmlns:a16="http://schemas.microsoft.com/office/drawing/2014/main" id="{EA542589-96B8-4E8D-A523-DE19F1E155D9}"/>
              </a:ext>
            </a:extLst>
          </p:cNvPr>
          <p:cNvSpPr>
            <a:spLocks noGrp="1" noChangeArrowheads="1"/>
          </p:cNvSpPr>
          <p:nvPr>
            <p:ph type="ctrTitle"/>
          </p:nvPr>
        </p:nvSpPr>
        <p:spPr>
          <a:xfrm>
            <a:off x="609600" y="228600"/>
            <a:ext cx="7772400" cy="1143000"/>
          </a:xfrm>
        </p:spPr>
        <p:txBody>
          <a:bodyPr/>
          <a:lstStyle/>
          <a:p>
            <a:pPr eaLnBrk="1" hangingPunct="1"/>
            <a:r>
              <a:rPr lang="en-US" altLang="en-US" sz="3600" b="1">
                <a:solidFill>
                  <a:srgbClr val="ED181E"/>
                </a:solidFill>
                <a:latin typeface="Comic Sans MS" panose="030F0702030302020204" pitchFamily="66" charset="0"/>
                <a:cs typeface="Times New Roman" panose="02020603050405020304" pitchFamily="18" charset="0"/>
              </a:rPr>
              <a:t>FINISHING TOUCHES:</a:t>
            </a:r>
            <a:r>
              <a:rPr lang="en-US" altLang="en-US" sz="3600">
                <a:solidFill>
                  <a:srgbClr val="000000"/>
                </a:solidFill>
                <a:cs typeface="Times New Roman" panose="02020603050405020304" pitchFamily="18" charset="0"/>
              </a:rPr>
              <a:t> </a:t>
            </a:r>
          </a:p>
        </p:txBody>
      </p:sp>
      <p:sp>
        <p:nvSpPr>
          <p:cNvPr id="13316" name="Rectangle 11">
            <a:extLst>
              <a:ext uri="{FF2B5EF4-FFF2-40B4-BE49-F238E27FC236}">
                <a16:creationId xmlns:a16="http://schemas.microsoft.com/office/drawing/2014/main" id="{9745CC27-3827-48B3-AD1E-1BC8FE208E45}"/>
              </a:ext>
            </a:extLst>
          </p:cNvPr>
          <p:cNvSpPr>
            <a:spLocks noGrp="1" noChangeArrowheads="1"/>
          </p:cNvSpPr>
          <p:nvPr>
            <p:ph type="subTitle" idx="1"/>
          </p:nvPr>
        </p:nvSpPr>
        <p:spPr>
          <a:xfrm>
            <a:off x="1219200" y="1143000"/>
            <a:ext cx="6553200" cy="5562600"/>
          </a:xfrm>
        </p:spPr>
        <p:txBody>
          <a:bodyPr/>
          <a:lstStyle/>
          <a:p>
            <a:pPr eaLnBrk="1" hangingPunct="1"/>
            <a:r>
              <a:rPr lang="en-US" altLang="en-US">
                <a:solidFill>
                  <a:srgbClr val="000000"/>
                </a:solidFill>
                <a:latin typeface="Symbol" panose="05050102010706020507" pitchFamily="18" charset="2"/>
                <a:cs typeface="Times New Roman" panose="02020603050405020304" pitchFamily="18" charset="0"/>
              </a:rPr>
              <a:t>·</a:t>
            </a:r>
            <a:r>
              <a:rPr lang="en-US" altLang="en-US">
                <a:solidFill>
                  <a:srgbClr val="000000"/>
                </a:solidFill>
                <a:cs typeface="Times New Roman" panose="02020603050405020304" pitchFamily="18" charset="0"/>
              </a:rPr>
              <a:t>  </a:t>
            </a:r>
            <a:r>
              <a:rPr lang="en-US" altLang="en-US">
                <a:solidFill>
                  <a:srgbClr val="000000"/>
                </a:solidFill>
                <a:latin typeface="Comic Sans MS" panose="030F0702030302020204" pitchFamily="66" charset="0"/>
                <a:cs typeface="Times New Roman" panose="02020603050405020304" pitchFamily="18" charset="0"/>
              </a:rPr>
              <a:t>Make sure you proofread all your written work.</a:t>
            </a:r>
            <a:r>
              <a:rPr lang="en-US" altLang="en-US">
                <a:solidFill>
                  <a:srgbClr val="000000"/>
                </a:solidFill>
                <a:cs typeface="Times New Roman" panose="02020603050405020304" pitchFamily="18" charset="0"/>
              </a:rPr>
              <a:t> </a:t>
            </a:r>
          </a:p>
          <a:p>
            <a:pPr eaLnBrk="1" hangingPunct="1"/>
            <a:r>
              <a:rPr lang="en-US" altLang="en-US">
                <a:solidFill>
                  <a:srgbClr val="000000"/>
                </a:solidFill>
                <a:latin typeface="Symbol" panose="05050102010706020507" pitchFamily="18" charset="2"/>
                <a:cs typeface="Times New Roman" panose="02020603050405020304" pitchFamily="18" charset="0"/>
              </a:rPr>
              <a:t>·</a:t>
            </a:r>
            <a:r>
              <a:rPr lang="en-US" altLang="en-US">
                <a:solidFill>
                  <a:srgbClr val="000000"/>
                </a:solidFill>
                <a:cs typeface="Times New Roman" panose="02020603050405020304" pitchFamily="18" charset="0"/>
              </a:rPr>
              <a:t>  </a:t>
            </a:r>
            <a:r>
              <a:rPr lang="en-US" altLang="en-US">
                <a:solidFill>
                  <a:srgbClr val="000000"/>
                </a:solidFill>
                <a:latin typeface="Comic Sans MS" panose="030F0702030302020204" pitchFamily="66" charset="0"/>
                <a:cs typeface="Times New Roman" panose="02020603050405020304" pitchFamily="18" charset="0"/>
              </a:rPr>
              <a:t>Use rulers to keep the display even</a:t>
            </a:r>
            <a:endParaRPr lang="en-US" altLang="en-US">
              <a:solidFill>
                <a:srgbClr val="000000"/>
              </a:solidFill>
              <a:cs typeface="Times New Roman" panose="02020603050405020304" pitchFamily="18" charset="0"/>
            </a:endParaRPr>
          </a:p>
          <a:p>
            <a:pPr eaLnBrk="1" hangingPunct="1">
              <a:buFont typeface="Symbol" panose="05050102010706020507" pitchFamily="18" charset="2"/>
              <a:buChar char="·"/>
            </a:pPr>
            <a:r>
              <a:rPr lang="en-US" altLang="en-US">
                <a:solidFill>
                  <a:srgbClr val="000000"/>
                </a:solidFill>
                <a:latin typeface="Comic Sans MS" panose="030F0702030302020204" pitchFamily="66" charset="0"/>
                <a:cs typeface="Times New Roman" panose="02020603050405020304" pitchFamily="18" charset="0"/>
              </a:rPr>
              <a:t>Don't use pencils. It looks unfinished.</a:t>
            </a:r>
            <a:r>
              <a:rPr lang="en-US" altLang="en-US">
                <a:solidFill>
                  <a:srgbClr val="000000"/>
                </a:solidFill>
                <a:cs typeface="Times New Roman" panose="02020603050405020304" pitchFamily="18" charset="0"/>
              </a:rPr>
              <a:t> </a:t>
            </a:r>
          </a:p>
          <a:p>
            <a:pPr eaLnBrk="1" hangingPunct="1">
              <a:buFont typeface="Symbol" panose="05050102010706020507" pitchFamily="18" charset="2"/>
              <a:buChar char="·"/>
            </a:pPr>
            <a:r>
              <a:rPr lang="en-US" altLang="en-US">
                <a:solidFill>
                  <a:srgbClr val="000000"/>
                </a:solidFill>
                <a:latin typeface="Comic Sans MS" panose="030F0702030302020204" pitchFamily="66" charset="0"/>
                <a:cs typeface="Times New Roman" panose="02020603050405020304" pitchFamily="18" charset="0"/>
              </a:rPr>
              <a:t>Carefully glue down your paper and letters—glue sticks make a neater appearance </a:t>
            </a:r>
          </a:p>
          <a:p>
            <a:pPr eaLnBrk="1" hangingPunct="1"/>
            <a:r>
              <a:rPr lang="en-US" altLang="en-US">
                <a:solidFill>
                  <a:srgbClr val="000000"/>
                </a:solidFill>
                <a:latin typeface="Symbol" panose="05050102010706020507" pitchFamily="18" charset="2"/>
                <a:cs typeface="Times New Roman" panose="02020603050405020304" pitchFamily="18" charset="0"/>
              </a:rPr>
              <a:t>·</a:t>
            </a:r>
            <a:r>
              <a:rPr lang="en-US" altLang="en-US">
                <a:solidFill>
                  <a:srgbClr val="000000"/>
                </a:solidFill>
                <a:cs typeface="Times New Roman" panose="02020603050405020304" pitchFamily="18" charset="0"/>
              </a:rPr>
              <a:t>  </a:t>
            </a:r>
            <a:r>
              <a:rPr lang="en-US" altLang="en-US">
                <a:solidFill>
                  <a:srgbClr val="000000"/>
                </a:solidFill>
                <a:latin typeface="Comic Sans MS" panose="030F0702030302020204" pitchFamily="66" charset="0"/>
                <a:cs typeface="Times New Roman" panose="02020603050405020304" pitchFamily="18" charset="0"/>
              </a:rPr>
              <a:t>Erase all pencil guidelines.</a:t>
            </a:r>
            <a:r>
              <a:rPr lang="en-US" altLang="en-US">
                <a:solidFill>
                  <a:srgbClr val="000000"/>
                </a:solidFill>
                <a:cs typeface="Times New Roman" panose="020206030504050203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BBF5CA6-6BE9-4AB6-9EE0-A3355FCF3D15}"/>
              </a:ext>
            </a:extLst>
          </p:cNvPr>
          <p:cNvSpPr>
            <a:spLocks noGrp="1"/>
          </p:cNvSpPr>
          <p:nvPr>
            <p:ph type="title"/>
          </p:nvPr>
        </p:nvSpPr>
        <p:spPr/>
        <p:txBody>
          <a:bodyPr/>
          <a:lstStyle/>
          <a:p>
            <a:pPr eaLnBrk="1" hangingPunct="1"/>
            <a:endParaRPr lang="en-US" altLang="en-US"/>
          </a:p>
        </p:txBody>
      </p:sp>
      <p:sp>
        <p:nvSpPr>
          <p:cNvPr id="14339" name="Content Placeholder 2">
            <a:extLst>
              <a:ext uri="{FF2B5EF4-FFF2-40B4-BE49-F238E27FC236}">
                <a16:creationId xmlns:a16="http://schemas.microsoft.com/office/drawing/2014/main" id="{030D1CF2-B3CB-49E6-9385-65E97B49198B}"/>
              </a:ext>
            </a:extLst>
          </p:cNvPr>
          <p:cNvSpPr>
            <a:spLocks noGrp="1"/>
          </p:cNvSpPr>
          <p:nvPr>
            <p:ph idx="1"/>
          </p:nvPr>
        </p:nvSpPr>
        <p:spPr/>
        <p:txBody>
          <a:bodyPr/>
          <a:lstStyle/>
          <a:p>
            <a:pPr eaLnBrk="1" hangingPunct="1"/>
            <a:endParaRPr lang="en-US" altLang="en-US"/>
          </a:p>
        </p:txBody>
      </p:sp>
      <p:pic>
        <p:nvPicPr>
          <p:cNvPr id="14340" name="Picture 2">
            <a:extLst>
              <a:ext uri="{FF2B5EF4-FFF2-40B4-BE49-F238E27FC236}">
                <a16:creationId xmlns:a16="http://schemas.microsoft.com/office/drawing/2014/main" id="{5B933AAA-37DE-4A95-BD4E-F0AF6FD6A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228600"/>
            <a:ext cx="8288337"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5B003A6-5FDD-4BC6-806D-F84CF0685EDC}"/>
              </a:ext>
            </a:extLst>
          </p:cNvPr>
          <p:cNvSpPr>
            <a:spLocks noGrp="1"/>
          </p:cNvSpPr>
          <p:nvPr>
            <p:ph type="title"/>
          </p:nvPr>
        </p:nvSpPr>
        <p:spPr/>
        <p:txBody>
          <a:bodyPr/>
          <a:lstStyle/>
          <a:p>
            <a:pPr eaLnBrk="1" hangingPunct="1"/>
            <a:endParaRPr lang="en-US" altLang="en-US"/>
          </a:p>
        </p:txBody>
      </p:sp>
      <p:pic>
        <p:nvPicPr>
          <p:cNvPr id="15363" name="Picture 2">
            <a:extLst>
              <a:ext uri="{FF2B5EF4-FFF2-40B4-BE49-F238E27FC236}">
                <a16:creationId xmlns:a16="http://schemas.microsoft.com/office/drawing/2014/main" id="{C6C53C58-0C03-4C2A-9537-767115C48B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533400"/>
            <a:ext cx="5334000" cy="71802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E743E56-2546-4015-984C-D4AB291197D3}"/>
              </a:ext>
            </a:extLst>
          </p:cNvPr>
          <p:cNvSpPr>
            <a:spLocks noGrp="1"/>
          </p:cNvSpPr>
          <p:nvPr>
            <p:ph type="title"/>
          </p:nvPr>
        </p:nvSpPr>
        <p:spPr/>
        <p:txBody>
          <a:bodyPr/>
          <a:lstStyle/>
          <a:p>
            <a:pPr eaLnBrk="1" hangingPunct="1"/>
            <a:endParaRPr lang="en-US" altLang="en-US"/>
          </a:p>
        </p:txBody>
      </p:sp>
      <p:pic>
        <p:nvPicPr>
          <p:cNvPr id="16387" name="Picture 2">
            <a:extLst>
              <a:ext uri="{FF2B5EF4-FFF2-40B4-BE49-F238E27FC236}">
                <a16:creationId xmlns:a16="http://schemas.microsoft.com/office/drawing/2014/main" id="{6DD9054B-A7BA-4EFE-8DC3-8EB8366362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52400"/>
            <a:ext cx="7315200" cy="73152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627D8CC-B692-40D6-937A-486B2F669B7B}"/>
              </a:ext>
            </a:extLst>
          </p:cNvPr>
          <p:cNvSpPr>
            <a:spLocks noGrp="1"/>
          </p:cNvSpPr>
          <p:nvPr>
            <p:ph type="title"/>
          </p:nvPr>
        </p:nvSpPr>
        <p:spPr/>
        <p:txBody>
          <a:bodyPr/>
          <a:lstStyle/>
          <a:p>
            <a:pPr eaLnBrk="1" hangingPunct="1"/>
            <a:endParaRPr lang="en-US" altLang="en-US"/>
          </a:p>
        </p:txBody>
      </p:sp>
      <p:sp>
        <p:nvSpPr>
          <p:cNvPr id="17411" name="Content Placeholder 2">
            <a:extLst>
              <a:ext uri="{FF2B5EF4-FFF2-40B4-BE49-F238E27FC236}">
                <a16:creationId xmlns:a16="http://schemas.microsoft.com/office/drawing/2014/main" id="{FC6ED08A-F2B4-41EB-9A62-0D59802CCDCE}"/>
              </a:ext>
            </a:extLst>
          </p:cNvPr>
          <p:cNvSpPr>
            <a:spLocks noGrp="1"/>
          </p:cNvSpPr>
          <p:nvPr>
            <p:ph idx="1"/>
          </p:nvPr>
        </p:nvSpPr>
        <p:spPr/>
        <p:txBody>
          <a:bodyPr/>
          <a:lstStyle/>
          <a:p>
            <a:pPr eaLnBrk="1" hangingPunct="1"/>
            <a:endParaRPr lang="en-US" altLang="en-US"/>
          </a:p>
        </p:txBody>
      </p:sp>
      <p:pic>
        <p:nvPicPr>
          <p:cNvPr id="17412" name="Picture 2">
            <a:extLst>
              <a:ext uri="{FF2B5EF4-FFF2-40B4-BE49-F238E27FC236}">
                <a16:creationId xmlns:a16="http://schemas.microsoft.com/office/drawing/2014/main" id="{D7821365-09C6-4557-85D2-66D07B3ED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
            <a:ext cx="8305800"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5437876-CB6C-41A2-B990-9E659068087B}"/>
              </a:ext>
            </a:extLst>
          </p:cNvPr>
          <p:cNvSpPr>
            <a:spLocks noGrp="1"/>
          </p:cNvSpPr>
          <p:nvPr>
            <p:ph type="title"/>
          </p:nvPr>
        </p:nvSpPr>
        <p:spPr/>
        <p:txBody>
          <a:bodyPr/>
          <a:lstStyle/>
          <a:p>
            <a:pPr eaLnBrk="1" hangingPunct="1"/>
            <a:endParaRPr lang="en-US" altLang="en-US"/>
          </a:p>
        </p:txBody>
      </p:sp>
      <p:sp>
        <p:nvSpPr>
          <p:cNvPr id="18435" name="Content Placeholder 2">
            <a:extLst>
              <a:ext uri="{FF2B5EF4-FFF2-40B4-BE49-F238E27FC236}">
                <a16:creationId xmlns:a16="http://schemas.microsoft.com/office/drawing/2014/main" id="{16D6522A-B095-4F8B-84EC-27554E28AF8F}"/>
              </a:ext>
            </a:extLst>
          </p:cNvPr>
          <p:cNvSpPr>
            <a:spLocks noGrp="1"/>
          </p:cNvSpPr>
          <p:nvPr>
            <p:ph idx="1"/>
          </p:nvPr>
        </p:nvSpPr>
        <p:spPr/>
        <p:txBody>
          <a:bodyPr/>
          <a:lstStyle/>
          <a:p>
            <a:pPr eaLnBrk="1" hangingPunct="1"/>
            <a:endParaRPr lang="en-US" altLang="en-US"/>
          </a:p>
        </p:txBody>
      </p:sp>
      <p:pic>
        <p:nvPicPr>
          <p:cNvPr id="18436" name="Picture 2">
            <a:extLst>
              <a:ext uri="{FF2B5EF4-FFF2-40B4-BE49-F238E27FC236}">
                <a16:creationId xmlns:a16="http://schemas.microsoft.com/office/drawing/2014/main" id="{938E06E4-AC67-4526-855F-B2F2CFACE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05167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E893D62-A17F-4E5A-BB61-E24EF14CD2CE}"/>
              </a:ext>
            </a:extLst>
          </p:cNvPr>
          <p:cNvSpPr>
            <a:spLocks noGrp="1"/>
          </p:cNvSpPr>
          <p:nvPr>
            <p:ph type="title"/>
          </p:nvPr>
        </p:nvSpPr>
        <p:spPr/>
        <p:txBody>
          <a:bodyPr/>
          <a:lstStyle/>
          <a:p>
            <a:pPr eaLnBrk="1" hangingPunct="1"/>
            <a:endParaRPr lang="en-US" altLang="en-US"/>
          </a:p>
        </p:txBody>
      </p:sp>
      <p:pic>
        <p:nvPicPr>
          <p:cNvPr id="19459" name="Picture 2">
            <a:extLst>
              <a:ext uri="{FF2B5EF4-FFF2-40B4-BE49-F238E27FC236}">
                <a16:creationId xmlns:a16="http://schemas.microsoft.com/office/drawing/2014/main" id="{AC062903-2B10-4225-84EC-6EEEC1649D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381000"/>
            <a:ext cx="7467600" cy="74676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30CE61B-CBAA-4D89-887A-C642E29CDE22}"/>
              </a:ext>
            </a:extLst>
          </p:cNvPr>
          <p:cNvSpPr>
            <a:spLocks noGrp="1"/>
          </p:cNvSpPr>
          <p:nvPr>
            <p:ph type="title"/>
          </p:nvPr>
        </p:nvSpPr>
        <p:spPr/>
        <p:txBody>
          <a:bodyPr/>
          <a:lstStyle/>
          <a:p>
            <a:pPr eaLnBrk="1" hangingPunct="1"/>
            <a:endParaRPr lang="en-US" altLang="en-US"/>
          </a:p>
        </p:txBody>
      </p:sp>
      <p:sp>
        <p:nvSpPr>
          <p:cNvPr id="20483" name="Content Placeholder 2">
            <a:extLst>
              <a:ext uri="{FF2B5EF4-FFF2-40B4-BE49-F238E27FC236}">
                <a16:creationId xmlns:a16="http://schemas.microsoft.com/office/drawing/2014/main" id="{4B6605F3-3CE1-497B-867F-502C2F33E25B}"/>
              </a:ext>
            </a:extLst>
          </p:cNvPr>
          <p:cNvSpPr>
            <a:spLocks noGrp="1"/>
          </p:cNvSpPr>
          <p:nvPr>
            <p:ph idx="1"/>
          </p:nvPr>
        </p:nvSpPr>
        <p:spPr/>
        <p:txBody>
          <a:bodyPr/>
          <a:lstStyle/>
          <a:p>
            <a:pPr eaLnBrk="1" hangingPunct="1"/>
            <a:endParaRPr lang="en-US" altLang="en-US"/>
          </a:p>
        </p:txBody>
      </p:sp>
      <p:pic>
        <p:nvPicPr>
          <p:cNvPr id="20484" name="Picture 2">
            <a:extLst>
              <a:ext uri="{FF2B5EF4-FFF2-40B4-BE49-F238E27FC236}">
                <a16:creationId xmlns:a16="http://schemas.microsoft.com/office/drawing/2014/main" id="{125A5815-B051-4495-887B-2793ECF9C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49400"/>
            <a:ext cx="6858000"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3312F01-E29F-4EDF-9D4F-6481996E9EC5}"/>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3075" name="Rectangle 5">
            <a:extLst>
              <a:ext uri="{FF2B5EF4-FFF2-40B4-BE49-F238E27FC236}">
                <a16:creationId xmlns:a16="http://schemas.microsoft.com/office/drawing/2014/main" id="{5A94E9AC-A21D-4380-92E9-C233B638527F}"/>
              </a:ext>
            </a:extLst>
          </p:cNvPr>
          <p:cNvSpPr>
            <a:spLocks noChangeArrowheads="1"/>
          </p:cNvSpPr>
          <p:nvPr/>
        </p:nvSpPr>
        <p:spPr bwMode="auto">
          <a:xfrm>
            <a:off x="685800" y="381000"/>
            <a:ext cx="80010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dirty="0">
                <a:solidFill>
                  <a:srgbClr val="000000"/>
                </a:solidFill>
                <a:latin typeface="Comic Sans MS"/>
                <a:cs typeface="Times New Roman"/>
              </a:rPr>
              <a:t>When you plan your science fair board, remember this is a case in which you CAN judge a book by its cover. If you do a really good job at completing your display, everyone will stop to look at your project.  However, if you do a messy job, no one will take the time to discover all the fascinating research you have done or look at the results of your wonderful experiment.</a:t>
            </a:r>
            <a:r>
              <a:rPr lang="en-US" altLang="en-US" sz="3600" dirty="0">
                <a:solidFill>
                  <a:srgbClr val="000000"/>
                </a:solidFill>
                <a:latin typeface="Times New Roman"/>
                <a:cs typeface="Times New Roman"/>
              </a:rPr>
              <a:t> </a:t>
            </a:r>
            <a:endParaRPr lang="en-US" altLang="en-US"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8EAB716-7A94-4895-8DB5-4EFFDBCF3225}"/>
              </a:ext>
            </a:extLst>
          </p:cNvPr>
          <p:cNvSpPr>
            <a:spLocks noGrp="1"/>
          </p:cNvSpPr>
          <p:nvPr>
            <p:ph type="title"/>
          </p:nvPr>
        </p:nvSpPr>
        <p:spPr/>
        <p:txBody>
          <a:bodyPr/>
          <a:lstStyle/>
          <a:p>
            <a:pPr eaLnBrk="1" hangingPunct="1"/>
            <a:endParaRPr lang="en-US" altLang="en-US"/>
          </a:p>
        </p:txBody>
      </p:sp>
      <p:sp>
        <p:nvSpPr>
          <p:cNvPr id="21507" name="Content Placeholder 2">
            <a:extLst>
              <a:ext uri="{FF2B5EF4-FFF2-40B4-BE49-F238E27FC236}">
                <a16:creationId xmlns:a16="http://schemas.microsoft.com/office/drawing/2014/main" id="{AD038370-9353-42AB-9EC9-1D1549F69A57}"/>
              </a:ext>
            </a:extLst>
          </p:cNvPr>
          <p:cNvSpPr>
            <a:spLocks noGrp="1"/>
          </p:cNvSpPr>
          <p:nvPr>
            <p:ph idx="1"/>
          </p:nvPr>
        </p:nvSpPr>
        <p:spPr/>
        <p:txBody>
          <a:bodyPr/>
          <a:lstStyle/>
          <a:p>
            <a:pPr eaLnBrk="1" hangingPunct="1"/>
            <a:endParaRPr lang="en-US" altLang="en-US"/>
          </a:p>
        </p:txBody>
      </p:sp>
      <p:pic>
        <p:nvPicPr>
          <p:cNvPr id="21508" name="Picture 2">
            <a:extLst>
              <a:ext uri="{FF2B5EF4-FFF2-40B4-BE49-F238E27FC236}">
                <a16:creationId xmlns:a16="http://schemas.microsoft.com/office/drawing/2014/main" id="{8281E327-E2FC-46CD-AD8B-981EBC7B6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85975"/>
            <a:ext cx="6705600" cy="894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CE7C125-AC65-41B2-90C7-F5F3AFB13BA9}"/>
              </a:ext>
            </a:extLst>
          </p:cNvPr>
          <p:cNvSpPr>
            <a:spLocks noGrp="1"/>
          </p:cNvSpPr>
          <p:nvPr>
            <p:ph type="title"/>
          </p:nvPr>
        </p:nvSpPr>
        <p:spPr/>
        <p:txBody>
          <a:bodyPr/>
          <a:lstStyle/>
          <a:p>
            <a:pPr eaLnBrk="1" hangingPunct="1"/>
            <a:endParaRPr lang="en-US" altLang="en-US"/>
          </a:p>
        </p:txBody>
      </p:sp>
      <p:pic>
        <p:nvPicPr>
          <p:cNvPr id="22531" name="Picture 2">
            <a:extLst>
              <a:ext uri="{FF2B5EF4-FFF2-40B4-BE49-F238E27FC236}">
                <a16:creationId xmlns:a16="http://schemas.microsoft.com/office/drawing/2014/main" id="{6FA30D42-67AE-4D74-9B43-C3DDE6EFC9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815975"/>
            <a:ext cx="7696200" cy="8310563"/>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7368478-5575-4165-A5D7-5866FDE3F1E0}"/>
              </a:ext>
            </a:extLst>
          </p:cNvPr>
          <p:cNvSpPr>
            <a:spLocks noGrp="1"/>
          </p:cNvSpPr>
          <p:nvPr>
            <p:ph type="title"/>
          </p:nvPr>
        </p:nvSpPr>
        <p:spPr/>
        <p:txBody>
          <a:bodyPr/>
          <a:lstStyle/>
          <a:p>
            <a:pPr eaLnBrk="1" hangingPunct="1"/>
            <a:endParaRPr lang="en-US" altLang="en-US"/>
          </a:p>
        </p:txBody>
      </p:sp>
      <p:pic>
        <p:nvPicPr>
          <p:cNvPr id="23555" name="Picture 2">
            <a:extLst>
              <a:ext uri="{FF2B5EF4-FFF2-40B4-BE49-F238E27FC236}">
                <a16:creationId xmlns:a16="http://schemas.microsoft.com/office/drawing/2014/main" id="{1CBB8749-F73C-4EFC-B807-0294A92EF5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942975"/>
            <a:ext cx="6248400" cy="833596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C185803-9AEC-4CDA-BD14-190B41761430}"/>
              </a:ext>
            </a:extLst>
          </p:cNvPr>
          <p:cNvSpPr>
            <a:spLocks noGrp="1"/>
          </p:cNvSpPr>
          <p:nvPr>
            <p:ph type="title"/>
          </p:nvPr>
        </p:nvSpPr>
        <p:spPr/>
        <p:txBody>
          <a:bodyPr/>
          <a:lstStyle/>
          <a:p>
            <a:pPr eaLnBrk="1" hangingPunct="1"/>
            <a:endParaRPr lang="en-US" altLang="en-US"/>
          </a:p>
        </p:txBody>
      </p:sp>
      <p:sp>
        <p:nvSpPr>
          <p:cNvPr id="24579" name="Content Placeholder 2">
            <a:extLst>
              <a:ext uri="{FF2B5EF4-FFF2-40B4-BE49-F238E27FC236}">
                <a16:creationId xmlns:a16="http://schemas.microsoft.com/office/drawing/2014/main" id="{1AC40CE5-DAFD-403C-8C0F-2BDD8D705F69}"/>
              </a:ext>
            </a:extLst>
          </p:cNvPr>
          <p:cNvSpPr>
            <a:spLocks noGrp="1"/>
          </p:cNvSpPr>
          <p:nvPr>
            <p:ph idx="1"/>
          </p:nvPr>
        </p:nvSpPr>
        <p:spPr/>
        <p:txBody>
          <a:bodyPr/>
          <a:lstStyle/>
          <a:p>
            <a:pPr eaLnBrk="1" hangingPunct="1"/>
            <a:endParaRPr lang="en-US" altLang="en-US"/>
          </a:p>
        </p:txBody>
      </p:sp>
      <p:pic>
        <p:nvPicPr>
          <p:cNvPr id="24580" name="Picture 2">
            <a:extLst>
              <a:ext uri="{FF2B5EF4-FFF2-40B4-BE49-F238E27FC236}">
                <a16:creationId xmlns:a16="http://schemas.microsoft.com/office/drawing/2014/main" id="{64AAAA3E-8C26-4435-AA79-DD435D5A9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32113"/>
            <a:ext cx="6400800" cy="1136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E7E6485-1F40-4B77-9FD0-3B622AC3A1B2}"/>
              </a:ext>
            </a:extLst>
          </p:cNvPr>
          <p:cNvSpPr>
            <a:spLocks noGrp="1"/>
          </p:cNvSpPr>
          <p:nvPr>
            <p:ph type="title"/>
          </p:nvPr>
        </p:nvSpPr>
        <p:spPr/>
        <p:txBody>
          <a:bodyPr/>
          <a:lstStyle/>
          <a:p>
            <a:pPr eaLnBrk="1" hangingPunct="1"/>
            <a:endParaRPr lang="en-US" altLang="en-US"/>
          </a:p>
        </p:txBody>
      </p:sp>
      <p:sp>
        <p:nvSpPr>
          <p:cNvPr id="25603" name="Content Placeholder 2">
            <a:extLst>
              <a:ext uri="{FF2B5EF4-FFF2-40B4-BE49-F238E27FC236}">
                <a16:creationId xmlns:a16="http://schemas.microsoft.com/office/drawing/2014/main" id="{B1A00A1A-4E98-46B6-9A52-D7F5D4078568}"/>
              </a:ext>
            </a:extLst>
          </p:cNvPr>
          <p:cNvSpPr>
            <a:spLocks noGrp="1"/>
          </p:cNvSpPr>
          <p:nvPr>
            <p:ph idx="1"/>
          </p:nvPr>
        </p:nvSpPr>
        <p:spPr/>
        <p:txBody>
          <a:bodyPr/>
          <a:lstStyle/>
          <a:p>
            <a:pPr eaLnBrk="1" hangingPunct="1"/>
            <a:endParaRPr lang="en-US" altLang="en-US"/>
          </a:p>
        </p:txBody>
      </p:sp>
      <p:pic>
        <p:nvPicPr>
          <p:cNvPr id="25604" name="Picture 2">
            <a:extLst>
              <a:ext uri="{FF2B5EF4-FFF2-40B4-BE49-F238E27FC236}">
                <a16:creationId xmlns:a16="http://schemas.microsoft.com/office/drawing/2014/main" id="{42751135-4569-4B7A-B91C-49F2867F4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7630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5EB0D3F-BEAC-4F25-B424-A7C248F32413}"/>
              </a:ext>
            </a:extLst>
          </p:cNvPr>
          <p:cNvSpPr>
            <a:spLocks noGrp="1"/>
          </p:cNvSpPr>
          <p:nvPr>
            <p:ph type="title"/>
          </p:nvPr>
        </p:nvSpPr>
        <p:spPr/>
        <p:txBody>
          <a:bodyPr/>
          <a:lstStyle/>
          <a:p>
            <a:pPr eaLnBrk="1" hangingPunct="1"/>
            <a:endParaRPr lang="en-US" altLang="en-US"/>
          </a:p>
        </p:txBody>
      </p:sp>
      <p:sp>
        <p:nvSpPr>
          <p:cNvPr id="26627" name="Content Placeholder 2">
            <a:extLst>
              <a:ext uri="{FF2B5EF4-FFF2-40B4-BE49-F238E27FC236}">
                <a16:creationId xmlns:a16="http://schemas.microsoft.com/office/drawing/2014/main" id="{AC03DDC7-F103-43F0-9D8A-B4A9B04193B4}"/>
              </a:ext>
            </a:extLst>
          </p:cNvPr>
          <p:cNvSpPr>
            <a:spLocks noGrp="1"/>
          </p:cNvSpPr>
          <p:nvPr>
            <p:ph idx="1"/>
          </p:nvPr>
        </p:nvSpPr>
        <p:spPr/>
        <p:txBody>
          <a:bodyPr/>
          <a:lstStyle/>
          <a:p>
            <a:pPr eaLnBrk="1" hangingPunct="1"/>
            <a:endParaRPr lang="en-US" altLang="en-US"/>
          </a:p>
        </p:txBody>
      </p:sp>
      <p:pic>
        <p:nvPicPr>
          <p:cNvPr id="26628" name="Picture 2">
            <a:extLst>
              <a:ext uri="{FF2B5EF4-FFF2-40B4-BE49-F238E27FC236}">
                <a16:creationId xmlns:a16="http://schemas.microsoft.com/office/drawing/2014/main" id="{FD8DA7BD-917E-47A9-811A-CA5B58A41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228600"/>
            <a:ext cx="5962650" cy="795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A6C42BA-5AAD-46AE-9442-C4141C109E63}"/>
              </a:ext>
            </a:extLst>
          </p:cNvPr>
          <p:cNvSpPr>
            <a:spLocks noGrp="1"/>
          </p:cNvSpPr>
          <p:nvPr>
            <p:ph type="title"/>
          </p:nvPr>
        </p:nvSpPr>
        <p:spPr/>
        <p:txBody>
          <a:bodyPr/>
          <a:lstStyle/>
          <a:p>
            <a:pPr eaLnBrk="1" hangingPunct="1"/>
            <a:endParaRPr lang="en-US" altLang="en-US"/>
          </a:p>
        </p:txBody>
      </p:sp>
      <p:sp>
        <p:nvSpPr>
          <p:cNvPr id="27651" name="Content Placeholder 2">
            <a:extLst>
              <a:ext uri="{FF2B5EF4-FFF2-40B4-BE49-F238E27FC236}">
                <a16:creationId xmlns:a16="http://schemas.microsoft.com/office/drawing/2014/main" id="{3497126B-4153-4AE8-B0B0-007A240D8E6C}"/>
              </a:ext>
            </a:extLst>
          </p:cNvPr>
          <p:cNvSpPr>
            <a:spLocks noGrp="1"/>
          </p:cNvSpPr>
          <p:nvPr>
            <p:ph idx="1"/>
          </p:nvPr>
        </p:nvSpPr>
        <p:spPr/>
        <p:txBody>
          <a:bodyPr/>
          <a:lstStyle/>
          <a:p>
            <a:pPr eaLnBrk="1" hangingPunct="1"/>
            <a:endParaRPr lang="en-US" altLang="en-US"/>
          </a:p>
        </p:txBody>
      </p:sp>
      <p:pic>
        <p:nvPicPr>
          <p:cNvPr id="27652" name="Picture 2">
            <a:extLst>
              <a:ext uri="{FF2B5EF4-FFF2-40B4-BE49-F238E27FC236}">
                <a16:creationId xmlns:a16="http://schemas.microsoft.com/office/drawing/2014/main" id="{18A48CB3-464C-41DA-814C-0DBF8DF7A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
            <a:ext cx="861060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F75C65B-921A-448F-B4BD-0B36E96F14BC}"/>
              </a:ext>
            </a:extLst>
          </p:cNvPr>
          <p:cNvSpPr>
            <a:spLocks noGrp="1"/>
          </p:cNvSpPr>
          <p:nvPr>
            <p:ph type="title"/>
          </p:nvPr>
        </p:nvSpPr>
        <p:spPr/>
        <p:txBody>
          <a:bodyPr/>
          <a:lstStyle/>
          <a:p>
            <a:pPr eaLnBrk="1" hangingPunct="1"/>
            <a:endParaRPr lang="en-US" altLang="en-US"/>
          </a:p>
        </p:txBody>
      </p:sp>
      <p:sp>
        <p:nvSpPr>
          <p:cNvPr id="28675" name="Content Placeholder 2">
            <a:extLst>
              <a:ext uri="{FF2B5EF4-FFF2-40B4-BE49-F238E27FC236}">
                <a16:creationId xmlns:a16="http://schemas.microsoft.com/office/drawing/2014/main" id="{73E056B9-30FA-494C-B70F-27BFE8ABCCE1}"/>
              </a:ext>
            </a:extLst>
          </p:cNvPr>
          <p:cNvSpPr>
            <a:spLocks noGrp="1"/>
          </p:cNvSpPr>
          <p:nvPr>
            <p:ph idx="1"/>
          </p:nvPr>
        </p:nvSpPr>
        <p:spPr/>
        <p:txBody>
          <a:bodyPr/>
          <a:lstStyle/>
          <a:p>
            <a:pPr eaLnBrk="1" hangingPunct="1"/>
            <a:endParaRPr lang="en-US" altLang="en-US"/>
          </a:p>
        </p:txBody>
      </p:sp>
      <p:pic>
        <p:nvPicPr>
          <p:cNvPr id="28676" name="Picture 2">
            <a:extLst>
              <a:ext uri="{FF2B5EF4-FFF2-40B4-BE49-F238E27FC236}">
                <a16:creationId xmlns:a16="http://schemas.microsoft.com/office/drawing/2014/main" id="{8BE90657-C9E6-4E17-8350-4CA7F70AE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7938"/>
            <a:ext cx="5803900" cy="671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2A8D29C-1D6F-4634-8F1D-00BFE4252779}"/>
              </a:ext>
            </a:extLst>
          </p:cNvPr>
          <p:cNvSpPr>
            <a:spLocks noGrp="1"/>
          </p:cNvSpPr>
          <p:nvPr>
            <p:ph type="title"/>
          </p:nvPr>
        </p:nvSpPr>
        <p:spPr/>
        <p:txBody>
          <a:bodyPr/>
          <a:lstStyle/>
          <a:p>
            <a:pPr eaLnBrk="1" hangingPunct="1"/>
            <a:endParaRPr lang="en-US" altLang="en-US"/>
          </a:p>
        </p:txBody>
      </p:sp>
      <p:sp>
        <p:nvSpPr>
          <p:cNvPr id="29699" name="Content Placeholder 2">
            <a:extLst>
              <a:ext uri="{FF2B5EF4-FFF2-40B4-BE49-F238E27FC236}">
                <a16:creationId xmlns:a16="http://schemas.microsoft.com/office/drawing/2014/main" id="{A0F0DC87-3E97-4F53-8019-EF91927F6439}"/>
              </a:ext>
            </a:extLst>
          </p:cNvPr>
          <p:cNvSpPr>
            <a:spLocks noGrp="1"/>
          </p:cNvSpPr>
          <p:nvPr>
            <p:ph idx="1"/>
          </p:nvPr>
        </p:nvSpPr>
        <p:spPr/>
        <p:txBody>
          <a:bodyPr/>
          <a:lstStyle/>
          <a:p>
            <a:pPr eaLnBrk="1" hangingPunct="1"/>
            <a:endParaRPr lang="en-US" altLang="en-US"/>
          </a:p>
        </p:txBody>
      </p:sp>
      <p:pic>
        <p:nvPicPr>
          <p:cNvPr id="29700" name="Picture 2">
            <a:extLst>
              <a:ext uri="{FF2B5EF4-FFF2-40B4-BE49-F238E27FC236}">
                <a16:creationId xmlns:a16="http://schemas.microsoft.com/office/drawing/2014/main" id="{BD3AA745-0D95-463E-B217-8EDFF1FDC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213" y="-990600"/>
            <a:ext cx="5410200" cy="959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9B6431D-8530-4638-8EAE-C99A440285DF}"/>
              </a:ext>
            </a:extLst>
          </p:cNvPr>
          <p:cNvSpPr>
            <a:spLocks noGrp="1"/>
          </p:cNvSpPr>
          <p:nvPr>
            <p:ph type="title"/>
          </p:nvPr>
        </p:nvSpPr>
        <p:spPr/>
        <p:txBody>
          <a:bodyPr/>
          <a:lstStyle/>
          <a:p>
            <a:pPr eaLnBrk="1" hangingPunct="1"/>
            <a:endParaRPr lang="en-US" altLang="en-US"/>
          </a:p>
        </p:txBody>
      </p:sp>
      <p:sp>
        <p:nvSpPr>
          <p:cNvPr id="30723" name="Content Placeholder 2">
            <a:extLst>
              <a:ext uri="{FF2B5EF4-FFF2-40B4-BE49-F238E27FC236}">
                <a16:creationId xmlns:a16="http://schemas.microsoft.com/office/drawing/2014/main" id="{D4DA4CA3-6A73-4483-8BB8-1184F2EEBD38}"/>
              </a:ext>
            </a:extLst>
          </p:cNvPr>
          <p:cNvSpPr>
            <a:spLocks noGrp="1"/>
          </p:cNvSpPr>
          <p:nvPr>
            <p:ph idx="1"/>
          </p:nvPr>
        </p:nvSpPr>
        <p:spPr/>
        <p:txBody>
          <a:bodyPr/>
          <a:lstStyle/>
          <a:p>
            <a:pPr eaLnBrk="1" hangingPunct="1"/>
            <a:endParaRPr lang="en-US" altLang="en-US"/>
          </a:p>
        </p:txBody>
      </p:sp>
      <p:pic>
        <p:nvPicPr>
          <p:cNvPr id="30724" name="Picture 2">
            <a:extLst>
              <a:ext uri="{FF2B5EF4-FFF2-40B4-BE49-F238E27FC236}">
                <a16:creationId xmlns:a16="http://schemas.microsoft.com/office/drawing/2014/main" id="{A502D734-EC70-4F37-A82F-FBC6A8894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1913"/>
            <a:ext cx="7924800" cy="69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114AE51-9049-4765-9BDE-289C4FE899C7}"/>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4099" name="Rectangle 4">
            <a:extLst>
              <a:ext uri="{FF2B5EF4-FFF2-40B4-BE49-F238E27FC236}">
                <a16:creationId xmlns:a16="http://schemas.microsoft.com/office/drawing/2014/main" id="{22A42ADB-3DF1-4143-95BE-692F50BF67A2}"/>
              </a:ext>
            </a:extLst>
          </p:cNvPr>
          <p:cNvSpPr>
            <a:spLocks noGrp="1" noChangeArrowheads="1"/>
          </p:cNvSpPr>
          <p:nvPr>
            <p:ph type="subTitle" idx="1"/>
          </p:nvPr>
        </p:nvSpPr>
        <p:spPr>
          <a:xfrm>
            <a:off x="457200" y="304800"/>
            <a:ext cx="8153400" cy="6553200"/>
          </a:xfrm>
        </p:spPr>
        <p:txBody>
          <a:bodyPr/>
          <a:lstStyle/>
          <a:p>
            <a:pPr eaLnBrk="1" hangingPunct="1"/>
            <a:r>
              <a:rPr lang="en-US" altLang="en-US" b="1" dirty="0">
                <a:solidFill>
                  <a:srgbClr val="1822CD"/>
                </a:solidFill>
                <a:latin typeface="Comic Sans MS"/>
                <a:cs typeface="Times New Roman"/>
              </a:rPr>
              <a:t>PLAN YOUR BOARD: </a:t>
            </a:r>
          </a:p>
          <a:p>
            <a:pPr marL="457200" indent="-457200" algn="l" eaLnBrk="1" hangingPunct="1">
              <a:buFont typeface="Arial"/>
              <a:buChar char="•"/>
            </a:pPr>
            <a:r>
              <a:rPr lang="en-US" altLang="en-US" sz="2700" b="1" dirty="0">
                <a:solidFill>
                  <a:srgbClr val="000000"/>
                </a:solidFill>
                <a:latin typeface="Comic Sans MS"/>
                <a:cs typeface="Times New Roman"/>
              </a:rPr>
              <a:t>Make a small sketch of where everything will </a:t>
            </a:r>
            <a:r>
              <a:rPr lang="en-US" altLang="en-US" sz="2700" b="1">
                <a:solidFill>
                  <a:srgbClr val="000000"/>
                </a:solidFill>
                <a:latin typeface="Comic Sans MS"/>
                <a:cs typeface="Times New Roman"/>
              </a:rPr>
              <a:t>go.  Lay it out before you glue anything down </a:t>
            </a:r>
            <a:r>
              <a:rPr lang="en-US" altLang="en-US" sz="2700" b="1" dirty="0">
                <a:solidFill>
                  <a:srgbClr val="000000"/>
                </a:solidFill>
                <a:latin typeface="Comic Sans MS"/>
                <a:cs typeface="Times New Roman"/>
              </a:rPr>
              <a:t>to make sure it looks good. </a:t>
            </a:r>
            <a:endParaRPr lang="en-US" altLang="en-US" sz="2700" b="1" dirty="0">
              <a:solidFill>
                <a:srgbClr val="000000"/>
              </a:solidFill>
              <a:latin typeface="Comic Sans MS" panose="030F0702030302020204" pitchFamily="66" charset="0"/>
              <a:cs typeface="Times New Roman" panose="02020603050405020304" pitchFamily="18" charset="0"/>
            </a:endParaRPr>
          </a:p>
          <a:p>
            <a:pPr marL="457200" indent="-457200" algn="l" eaLnBrk="1" hangingPunct="1">
              <a:buFont typeface="Arial"/>
              <a:buChar char="•"/>
            </a:pPr>
            <a:r>
              <a:rPr lang="en-US" altLang="en-US" sz="2700" b="1" dirty="0">
                <a:solidFill>
                  <a:srgbClr val="000000"/>
                </a:solidFill>
                <a:latin typeface="Comic Sans MS"/>
                <a:cs typeface="Times New Roman"/>
              </a:rPr>
              <a:t>Design what the "center" of your board will be.  This is where everyone will look first.  Will it be the title or pictures?   Everything else should be place </a:t>
            </a:r>
            <a:r>
              <a:rPr lang="en-US" altLang="en-US" sz="2700" b="1">
                <a:solidFill>
                  <a:srgbClr val="000000"/>
                </a:solidFill>
                <a:latin typeface="Comic Sans MS"/>
                <a:cs typeface="Times New Roman"/>
              </a:rPr>
              <a:t>around this.</a:t>
            </a:r>
            <a:endParaRPr lang="en-US" altLang="en-US" sz="2400" dirty="0">
              <a:solidFill>
                <a:srgbClr val="000000"/>
              </a:solidFill>
              <a:latin typeface="Times New Roman"/>
              <a:cs typeface="Times New Roman" panose="02020603050405020304" pitchFamily="18" charset="0"/>
            </a:endParaRPr>
          </a:p>
          <a:p>
            <a:pPr marL="457200" indent="-457200" algn="l" eaLnBrk="1" hangingPunct="1">
              <a:buFont typeface="Arial"/>
              <a:buChar char="•"/>
            </a:pPr>
            <a:r>
              <a:rPr lang="en-US" altLang="en-US" sz="2700" b="1">
                <a:solidFill>
                  <a:srgbClr val="000000"/>
                </a:solidFill>
                <a:latin typeface="Comic Sans MS"/>
                <a:cs typeface="Times New Roman"/>
              </a:rPr>
              <a:t>When you set up your board, put things </a:t>
            </a:r>
            <a:r>
              <a:rPr lang="en-US" altLang="en-US" sz="2700" b="1" dirty="0">
                <a:solidFill>
                  <a:srgbClr val="000000"/>
                </a:solidFill>
                <a:latin typeface="Comic Sans MS"/>
                <a:cs typeface="Times New Roman"/>
              </a:rPr>
              <a:t>together in </a:t>
            </a:r>
            <a:r>
              <a:rPr lang="en-US" altLang="en-US" sz="2700" b="1">
                <a:solidFill>
                  <a:srgbClr val="000000"/>
                </a:solidFill>
                <a:latin typeface="Comic Sans MS"/>
                <a:cs typeface="Times New Roman"/>
              </a:rPr>
              <a:t>an</a:t>
            </a:r>
            <a:r>
              <a:rPr lang="en-US" altLang="en-US" sz="2700" b="1" dirty="0">
                <a:solidFill>
                  <a:srgbClr val="000000"/>
                </a:solidFill>
                <a:latin typeface="Comic Sans MS"/>
                <a:cs typeface="Times New Roman"/>
              </a:rPr>
              <a:t> order that makes sense.  Remember, we read from left to right so don't put stuff you did near the end (like the conclusion) on the right side of the board.</a:t>
            </a:r>
            <a:r>
              <a:rPr lang="en-US" altLang="en-US" sz="2400" b="1" dirty="0">
                <a:solidFill>
                  <a:srgbClr val="000000"/>
                </a:solidFill>
                <a:latin typeface="Comic Sans MS"/>
                <a:cs typeface="Times New Roman"/>
              </a:rPr>
              <a:t> </a:t>
            </a:r>
            <a:r>
              <a:rPr lang="en-US" altLang="en-US" sz="2400" dirty="0">
                <a:solidFill>
                  <a:srgbClr val="000000"/>
                </a:solidFill>
                <a:latin typeface="Times New Roman"/>
                <a:cs typeface="Times New Roman"/>
              </a:rPr>
              <a:t> </a:t>
            </a:r>
            <a:endParaRPr lang="en-US" altLang="en-US" sz="2400" dirty="0">
              <a:solidFill>
                <a:srgbClr val="000000"/>
              </a:solidFill>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699090-D4EA-4588-8B82-CECBCC28BC46}"/>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5123" name="Rectangle 3">
            <a:extLst>
              <a:ext uri="{FF2B5EF4-FFF2-40B4-BE49-F238E27FC236}">
                <a16:creationId xmlns:a16="http://schemas.microsoft.com/office/drawing/2014/main" id="{72500655-10B2-4DD2-BED8-B42E9578EC48}"/>
              </a:ext>
            </a:extLst>
          </p:cNvPr>
          <p:cNvSpPr>
            <a:spLocks noGrp="1" noChangeArrowheads="1"/>
          </p:cNvSpPr>
          <p:nvPr>
            <p:ph type="title"/>
          </p:nvPr>
        </p:nvSpPr>
        <p:spPr>
          <a:xfrm>
            <a:off x="685800" y="609600"/>
            <a:ext cx="7772400" cy="5410200"/>
          </a:xfrm>
        </p:spPr>
        <p:txBody>
          <a:bodyPr/>
          <a:lstStyle/>
          <a:p>
            <a:pPr eaLnBrk="1" hangingPunct="1"/>
            <a:r>
              <a:rPr lang="en-US" altLang="en-US"/>
              <a:t> </a:t>
            </a:r>
          </a:p>
        </p:txBody>
      </p:sp>
      <p:sp>
        <p:nvSpPr>
          <p:cNvPr id="5124" name="Rectangle 4">
            <a:extLst>
              <a:ext uri="{FF2B5EF4-FFF2-40B4-BE49-F238E27FC236}">
                <a16:creationId xmlns:a16="http://schemas.microsoft.com/office/drawing/2014/main" id="{D00135A9-AD08-4463-951D-9C56CC69DE69}"/>
              </a:ext>
            </a:extLst>
          </p:cNvPr>
          <p:cNvSpPr>
            <a:spLocks noChangeArrowheads="1"/>
          </p:cNvSpPr>
          <p:nvPr/>
        </p:nvSpPr>
        <p:spPr bwMode="auto">
          <a:xfrm>
            <a:off x="328613" y="152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5125" name="Picture 6" descr="http://mset.rst2.edu/portfolios/l/lautz_s/Science%20Fair%20Handbook/soil_plants.jpeg">
            <a:extLst>
              <a:ext uri="{FF2B5EF4-FFF2-40B4-BE49-F238E27FC236}">
                <a16:creationId xmlns:a16="http://schemas.microsoft.com/office/drawing/2014/main" id="{E026C051-1DF7-4F9B-8619-4645C82D3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0"/>
            <a:ext cx="6773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1A46566-2FEE-4582-8898-F8E3704EC228}"/>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6147" name="Rectangle 3">
            <a:extLst>
              <a:ext uri="{FF2B5EF4-FFF2-40B4-BE49-F238E27FC236}">
                <a16:creationId xmlns:a16="http://schemas.microsoft.com/office/drawing/2014/main" id="{F56A066D-72AA-401A-981C-14795CB2EEB2}"/>
              </a:ext>
            </a:extLst>
          </p:cNvPr>
          <p:cNvSpPr>
            <a:spLocks noChangeArrowheads="1"/>
          </p:cNvSpPr>
          <p:nvPr/>
        </p:nvSpPr>
        <p:spPr bwMode="auto">
          <a:xfrm>
            <a:off x="307975" y="1531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6148" name="Picture 5" descr="http://mset.rst2.edu/portfolios/l/lautz_s/Science%20Fair%20Handbook/breakfastexp.jpeg">
            <a:extLst>
              <a:ext uri="{FF2B5EF4-FFF2-40B4-BE49-F238E27FC236}">
                <a16:creationId xmlns:a16="http://schemas.microsoft.com/office/drawing/2014/main" id="{7C8334FB-1708-488F-A812-82E80375A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0"/>
            <a:ext cx="615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BD84F7C-1F59-465A-AF30-68317E780A86}"/>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7171" name="Rectangle 3">
            <a:extLst>
              <a:ext uri="{FF2B5EF4-FFF2-40B4-BE49-F238E27FC236}">
                <a16:creationId xmlns:a16="http://schemas.microsoft.com/office/drawing/2014/main" id="{16821900-5561-4E4C-93D9-D7764B1038F5}"/>
              </a:ext>
            </a:extLst>
          </p:cNvPr>
          <p:cNvSpPr>
            <a:spLocks noChangeArrowheads="1"/>
          </p:cNvSpPr>
          <p:nvPr/>
        </p:nvSpPr>
        <p:spPr bwMode="auto">
          <a:xfrm>
            <a:off x="295275" y="156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7172" name="Picture 5" descr="http://mset.rst2.edu/portfolios/l/lautz_s/Science%20Fair%20Handbook/kineticenergy.jpeg">
            <a:extLst>
              <a:ext uri="{FF2B5EF4-FFF2-40B4-BE49-F238E27FC236}">
                <a16:creationId xmlns:a16="http://schemas.microsoft.com/office/drawing/2014/main" id="{0E4FB5AE-7CB8-427F-8327-B0EB9898F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9850"/>
            <a:ext cx="70866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AEA2AD7-6EBB-49DF-B11B-176A94DBCE8B}"/>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8195" name="Rectangle 3">
            <a:extLst>
              <a:ext uri="{FF2B5EF4-FFF2-40B4-BE49-F238E27FC236}">
                <a16:creationId xmlns:a16="http://schemas.microsoft.com/office/drawing/2014/main" id="{D77FD236-83D9-4A39-A031-83923CEA62C5}"/>
              </a:ext>
            </a:extLst>
          </p:cNvPr>
          <p:cNvSpPr>
            <a:spLocks noChangeArrowheads="1"/>
          </p:cNvSpPr>
          <p:nvPr/>
        </p:nvSpPr>
        <p:spPr bwMode="auto">
          <a:xfrm>
            <a:off x="279400" y="173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8196" name="Picture 5" descr="http://mset.rst2.edu/portfolios/l/lautz_s/Science%20Fair%20Handbook/fingerprintexp.jpeg">
            <a:extLst>
              <a:ext uri="{FF2B5EF4-FFF2-40B4-BE49-F238E27FC236}">
                <a16:creationId xmlns:a16="http://schemas.microsoft.com/office/drawing/2014/main" id="{3FAFAEB3-5B32-43B9-AED3-AF0390419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338"/>
            <a:ext cx="85344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4413697-B696-42D4-BCD8-E1DE8176937B}"/>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9219" name="Rectangle 3">
            <a:extLst>
              <a:ext uri="{FF2B5EF4-FFF2-40B4-BE49-F238E27FC236}">
                <a16:creationId xmlns:a16="http://schemas.microsoft.com/office/drawing/2014/main" id="{634DD3CB-3252-458B-9A93-EF33B68F4227}"/>
              </a:ext>
            </a:extLst>
          </p:cNvPr>
          <p:cNvSpPr>
            <a:spLocks noGrp="1" noChangeArrowheads="1"/>
          </p:cNvSpPr>
          <p:nvPr>
            <p:ph type="title"/>
          </p:nvPr>
        </p:nvSpPr>
        <p:spPr>
          <a:xfrm>
            <a:off x="152400" y="609600"/>
            <a:ext cx="8686800" cy="5791200"/>
          </a:xfrm>
        </p:spPr>
        <p:txBody>
          <a:bodyPr/>
          <a:lstStyle/>
          <a:p>
            <a:pPr eaLnBrk="1" hangingPunct="1"/>
            <a:br>
              <a:rPr lang="en-US" altLang="en-US" sz="2000"/>
            </a:br>
            <a:r>
              <a:rPr lang="en-US" altLang="en-US">
                <a:solidFill>
                  <a:srgbClr val="FF0000"/>
                </a:solidFill>
                <a:latin typeface="Comic Sans MS" panose="030F0702030302020204" pitchFamily="66" charset="0"/>
              </a:rPr>
              <a:t>Components of a Good Display</a:t>
            </a:r>
            <a:br>
              <a:rPr lang="en-US" altLang="en-US">
                <a:latin typeface="Comic Sans MS" panose="030F0702030302020204" pitchFamily="66" charset="0"/>
              </a:rPr>
            </a:br>
            <a:r>
              <a:rPr lang="en-US" altLang="en-US" sz="3200">
                <a:solidFill>
                  <a:schemeClr val="accent2"/>
                </a:solidFill>
                <a:latin typeface="Comic Sans MS" panose="030F0702030302020204" pitchFamily="66" charset="0"/>
              </a:rPr>
              <a:t>Title</a:t>
            </a:r>
            <a:br>
              <a:rPr lang="en-US" altLang="en-US" sz="3200">
                <a:solidFill>
                  <a:schemeClr val="accent2"/>
                </a:solidFill>
                <a:latin typeface="Comic Sans MS" panose="030F0702030302020204" pitchFamily="66" charset="0"/>
              </a:rPr>
            </a:br>
            <a:r>
              <a:rPr lang="en-US" altLang="en-US" sz="3200">
                <a:solidFill>
                  <a:schemeClr val="accent2"/>
                </a:solidFill>
                <a:latin typeface="Comic Sans MS" panose="030F0702030302020204" pitchFamily="66" charset="0"/>
              </a:rPr>
              <a:t>Statement of Purpose/Question</a:t>
            </a:r>
            <a:br>
              <a:rPr lang="en-US" altLang="en-US" sz="3200">
                <a:solidFill>
                  <a:schemeClr val="accent2"/>
                </a:solidFill>
                <a:latin typeface="Comic Sans MS" panose="030F0702030302020204" pitchFamily="66" charset="0"/>
              </a:rPr>
            </a:br>
            <a:r>
              <a:rPr lang="en-US" altLang="en-US" sz="3200">
                <a:solidFill>
                  <a:schemeClr val="accent2"/>
                </a:solidFill>
                <a:latin typeface="Comic Sans MS" panose="030F0702030302020204" pitchFamily="66" charset="0"/>
              </a:rPr>
              <a:t>Research (Brief summaries of information)</a:t>
            </a:r>
            <a:br>
              <a:rPr lang="en-US" altLang="en-US" sz="3200">
                <a:solidFill>
                  <a:schemeClr val="accent2"/>
                </a:solidFill>
                <a:latin typeface="Comic Sans MS" panose="030F0702030302020204" pitchFamily="66" charset="0"/>
              </a:rPr>
            </a:br>
            <a:r>
              <a:rPr lang="en-US" altLang="en-US" sz="3200">
                <a:solidFill>
                  <a:schemeClr val="accent2"/>
                </a:solidFill>
                <a:latin typeface="Comic Sans MS" panose="030F0702030302020204" pitchFamily="66" charset="0"/>
              </a:rPr>
              <a:t>Hypothesis</a:t>
            </a:r>
            <a:br>
              <a:rPr lang="en-US" altLang="en-US" sz="3200">
                <a:solidFill>
                  <a:schemeClr val="accent2"/>
                </a:solidFill>
                <a:latin typeface="Comic Sans MS" panose="030F0702030302020204" pitchFamily="66" charset="0"/>
              </a:rPr>
            </a:br>
            <a:r>
              <a:rPr lang="en-US" altLang="en-US" sz="3200">
                <a:solidFill>
                  <a:schemeClr val="accent2"/>
                </a:solidFill>
                <a:latin typeface="Comic Sans MS" panose="030F0702030302020204" pitchFamily="66" charset="0"/>
              </a:rPr>
              <a:t>Materials</a:t>
            </a:r>
            <a:br>
              <a:rPr lang="en-US" altLang="en-US" sz="3200">
                <a:solidFill>
                  <a:schemeClr val="accent2"/>
                </a:solidFill>
                <a:latin typeface="Comic Sans MS" panose="030F0702030302020204" pitchFamily="66" charset="0"/>
              </a:rPr>
            </a:br>
            <a:r>
              <a:rPr lang="en-US" altLang="en-US" sz="3200">
                <a:solidFill>
                  <a:schemeClr val="accent2"/>
                </a:solidFill>
                <a:latin typeface="Comic Sans MS" panose="030F0702030302020204" pitchFamily="66" charset="0"/>
              </a:rPr>
              <a:t>Procedure</a:t>
            </a:r>
            <a:br>
              <a:rPr lang="en-US" altLang="en-US" sz="3200">
                <a:solidFill>
                  <a:schemeClr val="accent2"/>
                </a:solidFill>
                <a:latin typeface="Comic Sans MS" panose="030F0702030302020204" pitchFamily="66" charset="0"/>
              </a:rPr>
            </a:br>
            <a:r>
              <a:rPr lang="en-US" altLang="en-US" sz="3200">
                <a:solidFill>
                  <a:schemeClr val="accent2"/>
                </a:solidFill>
                <a:latin typeface="Comic Sans MS" panose="030F0702030302020204" pitchFamily="66" charset="0"/>
              </a:rPr>
              <a:t>Data Table and Charts</a:t>
            </a:r>
            <a:br>
              <a:rPr lang="en-US" altLang="en-US" sz="3200">
                <a:solidFill>
                  <a:schemeClr val="accent2"/>
                </a:solidFill>
                <a:latin typeface="Comic Sans MS" panose="030F0702030302020204" pitchFamily="66" charset="0"/>
              </a:rPr>
            </a:br>
            <a:r>
              <a:rPr lang="en-US" altLang="en-US" sz="3200">
                <a:solidFill>
                  <a:schemeClr val="accent2"/>
                </a:solidFill>
                <a:latin typeface="Comic Sans MS" panose="030F0702030302020204" pitchFamily="66" charset="0"/>
              </a:rPr>
              <a:t>Analysis and Conclusion</a:t>
            </a:r>
            <a:br>
              <a:rPr lang="en-US" altLang="en-US" sz="3200">
                <a:solidFill>
                  <a:schemeClr val="accent2"/>
                </a:solidFill>
                <a:latin typeface="Comic Sans MS" panose="030F0702030302020204" pitchFamily="66" charset="0"/>
              </a:rPr>
            </a:br>
            <a:r>
              <a:rPr lang="en-US" altLang="en-US" sz="3200">
                <a:solidFill>
                  <a:schemeClr val="accent2"/>
                </a:solidFill>
                <a:latin typeface="Comic Sans MS" panose="030F0702030302020204" pitchFamily="66" charset="0"/>
              </a:rPr>
              <a:t>Applications and Errors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8888C35-8FD0-42C1-B3DB-B66218BD3F68}"/>
              </a:ext>
            </a:extLst>
          </p:cNvPr>
          <p:cNvSpPr>
            <a:spLocks noChangeArrowheads="1"/>
          </p:cNvSpPr>
          <p:nvPr/>
        </p:nvSpPr>
        <p:spPr bwMode="auto">
          <a:xfrm>
            <a:off x="0" y="33067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r>
              <a:rPr lang="en-US" altLang="en-US" sz="1200">
                <a:solidFill>
                  <a:srgbClr val="000000"/>
                </a:solidFill>
                <a:cs typeface="Times New Roman" panose="02020603050405020304" pitchFamily="18" charset="0"/>
              </a:rPr>
            </a:br>
            <a:br>
              <a:rPr lang="en-US" altLang="en-US" sz="1200">
                <a:solidFill>
                  <a:srgbClr val="000000"/>
                </a:solidFill>
                <a:cs typeface="Times New Roman" panose="02020603050405020304" pitchFamily="18" charset="0"/>
              </a:rPr>
            </a:br>
            <a:endParaRPr lang="en-US" altLang="en-US"/>
          </a:p>
        </p:txBody>
      </p:sp>
      <p:sp>
        <p:nvSpPr>
          <p:cNvPr id="10243" name="Rectangle 3">
            <a:extLst>
              <a:ext uri="{FF2B5EF4-FFF2-40B4-BE49-F238E27FC236}">
                <a16:creationId xmlns:a16="http://schemas.microsoft.com/office/drawing/2014/main" id="{C51A84C3-56FC-44F7-A3C4-A9934D449451}"/>
              </a:ext>
            </a:extLst>
          </p:cNvPr>
          <p:cNvSpPr>
            <a:spLocks noGrp="1" noChangeArrowheads="1"/>
          </p:cNvSpPr>
          <p:nvPr>
            <p:ph type="title"/>
          </p:nvPr>
        </p:nvSpPr>
        <p:spPr>
          <a:xfrm>
            <a:off x="457200" y="609600"/>
            <a:ext cx="8382000" cy="5943600"/>
          </a:xfrm>
        </p:spPr>
        <p:txBody>
          <a:bodyPr/>
          <a:lstStyle/>
          <a:p>
            <a:pPr eaLnBrk="1" hangingPunct="1"/>
            <a:r>
              <a:rPr lang="en-US" altLang="en-US" sz="2400" b="1">
                <a:solidFill>
                  <a:srgbClr val="EF1F1D"/>
                </a:solidFill>
                <a:latin typeface="Comic Sans MS" panose="030F0702030302020204" pitchFamily="66" charset="0"/>
                <a:cs typeface="Times New Roman" panose="02020603050405020304" pitchFamily="18" charset="0"/>
              </a:rPr>
              <a:t>COLORS AND TEXT: </a:t>
            </a:r>
            <a:r>
              <a:rPr lang="en-US" altLang="en-US" sz="2400">
                <a:solidFill>
                  <a:srgbClr val="000000"/>
                </a:solidFill>
                <a:latin typeface="Comic Sans MS" panose="030F0702030302020204" pitchFamily="66" charset="0"/>
                <a:cs typeface="Times New Roman" panose="02020603050405020304" pitchFamily="18" charset="0"/>
              </a:rPr>
              <a:t> </a:t>
            </a:r>
            <a:br>
              <a:rPr lang="en-US" altLang="en-US" sz="2400">
                <a:solidFill>
                  <a:srgbClr val="000000"/>
                </a:solidFill>
                <a:latin typeface="Comic Sans MS" panose="030F0702030302020204" pitchFamily="66" charset="0"/>
                <a:cs typeface="Times New Roman" panose="02020603050405020304" pitchFamily="18" charset="0"/>
              </a:rPr>
            </a:br>
            <a:r>
              <a:rPr lang="en-US" altLang="en-US" sz="2400">
                <a:solidFill>
                  <a:srgbClr val="000000"/>
                </a:solidFill>
                <a:latin typeface="Comic Sans MS" panose="030F0702030302020204" pitchFamily="66" charset="0"/>
                <a:cs typeface="Times New Roman" panose="02020603050405020304" pitchFamily="18" charset="0"/>
              </a:rPr>
              <a:t>1.   Try using a different font or color for each of the labels. </a:t>
            </a:r>
            <a:br>
              <a:rPr lang="en-US" altLang="en-US" sz="2400">
                <a:solidFill>
                  <a:srgbClr val="000000"/>
                </a:solidFill>
                <a:latin typeface="Comic Sans MS" panose="030F0702030302020204" pitchFamily="66" charset="0"/>
                <a:cs typeface="Times New Roman" panose="02020603050405020304" pitchFamily="18" charset="0"/>
              </a:rPr>
            </a:br>
            <a:r>
              <a:rPr lang="en-US" altLang="en-US" sz="2400">
                <a:solidFill>
                  <a:srgbClr val="000000"/>
                </a:solidFill>
                <a:latin typeface="Comic Sans MS" panose="030F0702030302020204" pitchFamily="66" charset="0"/>
                <a:cs typeface="Times New Roman" panose="02020603050405020304" pitchFamily="18" charset="0"/>
              </a:rPr>
              <a:t>2.  Use colors that are appealing.  They should contrast with your board color.  If you have a white board, make your text a bright color(s).  Try backing your text with colored paper to make your words alive. </a:t>
            </a:r>
            <a:br>
              <a:rPr lang="en-US" altLang="en-US" sz="2400">
                <a:solidFill>
                  <a:srgbClr val="000000"/>
                </a:solidFill>
                <a:latin typeface="Comic Sans MS" panose="030F0702030302020204" pitchFamily="66" charset="0"/>
                <a:cs typeface="Times New Roman" panose="02020603050405020304" pitchFamily="18" charset="0"/>
              </a:rPr>
            </a:br>
            <a:r>
              <a:rPr lang="en-US" altLang="en-US" sz="2400">
                <a:solidFill>
                  <a:srgbClr val="000000"/>
                </a:solidFill>
                <a:latin typeface="Comic Sans MS" panose="030F0702030302020204" pitchFamily="66" charset="0"/>
                <a:cs typeface="Times New Roman" panose="02020603050405020304" pitchFamily="18" charset="0"/>
              </a:rPr>
              <a:t>3.  Type your text or print it neatly.    Use stencils or premade letters if you prefer.  Make your lettering  large enough for everyone to see.  If you print it, use pencil first and draw guidelines to make sure your writing is neat.  Go over your writing with permanent marker and make sure you erase your guidelines. </a:t>
            </a:r>
            <a:br>
              <a:rPr lang="en-US" altLang="en-US" sz="2400">
                <a:solidFill>
                  <a:srgbClr val="000000"/>
                </a:solidFill>
                <a:latin typeface="Comic Sans MS" panose="030F0702030302020204" pitchFamily="66" charset="0"/>
                <a:cs typeface="Times New Roman" panose="02020603050405020304" pitchFamily="18" charset="0"/>
              </a:rPr>
            </a:br>
            <a:endParaRPr lang="en-US" altLang="en-US" sz="2400">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TotalTime>
  <Words>113</Words>
  <Application>Microsoft Office PowerPoint</Application>
  <PresentationFormat>On-screen Show (4:3)</PresentationFormat>
  <Paragraphs>29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 </vt:lpstr>
      <vt:lpstr>PowerPoint Presentation</vt:lpstr>
      <vt:lpstr>PowerPoint Presentation</vt:lpstr>
      <vt:lpstr>PowerPoint Presentation</vt:lpstr>
      <vt:lpstr> Components of a Good Display Title Statement of Purpose/Question Research (Brief summaries of information) Hypothesis Materials Procedure Data Table and Charts Analysis and Conclusion Applications and Errors</vt:lpstr>
      <vt:lpstr>COLORS AND TEXT:   1.   Try using a different font or color for each of the labels.  2.  Use colors that are appealing.  They should contrast with your board color.  If you have a white board, make your text a bright color(s).  Try backing your text with colored paper to make your words alive.  3.  Type your text or print it neatly.    Use stencils or premade letters if you prefer.  Make your lettering  large enough for everyone to see.  If you print it, use pencil first and draw guidelines to make sure your writing is neat.  Go over your writing with permanent marker and make sure you erase your guidelines.  </vt:lpstr>
      <vt:lpstr>DISPLAY YOUR DATA:   You may display your data in a table or graph.  Make sure your graph reflects the kind of data you have collected.  ·  A line graph demonstrates change over time.  ·  A bar/picture graph demonstrates a comparison between two or more things.  ·  A circle/pie graph compares parts to the whole.       Graphs and tables should be neatly done.   Use computer generated graphs and tables or make them yourself. Use a ruler and colored pencils or markers to make  them really eye appealing.     </vt:lpstr>
      <vt:lpstr>ILLUSTRATIONS:             Sometimes your results can be shown by photographs or pictures.  Photographs and pictures also enhance a display, especially if you don't have the actual experiment because you used something that can't be displayed (i.e. pets, family members).  You may also use computer generated graphics or photographs off the internet.  Before using any Internet pictures  Check to see if you have permission to use them.  </vt:lpstr>
      <vt:lpstr>FINISHING TOUCHES: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Holy Name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Lykens</dc:creator>
  <cp:lastModifiedBy>Mark Lykens</cp:lastModifiedBy>
  <cp:revision>21</cp:revision>
  <dcterms:created xsi:type="dcterms:W3CDTF">2012-01-08T19:11:00Z</dcterms:created>
  <dcterms:modified xsi:type="dcterms:W3CDTF">2019-02-27T13:13:44Z</dcterms:modified>
</cp:coreProperties>
</file>